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70" r:id="rId5"/>
    <p:sldMasterId id="2147483696" r:id="rId6"/>
    <p:sldMasterId id="2147483720"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Lst>
  <p:sldSz cy="6858000" cx="12192000"/>
  <p:notesSz cx="6858000" cy="9144000"/>
  <p:embeddedFontLst>
    <p:embeddedFont>
      <p:font typeface="Roboto"/>
      <p:regular r:id="rId55"/>
      <p:bold r:id="rId56"/>
      <p:italic r:id="rId57"/>
      <p:boldItalic r:id="rId58"/>
    </p:embeddedFont>
    <p:embeddedFont>
      <p:font typeface="Open Sans SemiBold"/>
      <p:regular r:id="rId59"/>
      <p:bold r:id="rId60"/>
      <p:italic r:id="rId61"/>
      <p:boldItalic r:id="rId62"/>
    </p:embeddedFont>
    <p:embeddedFont>
      <p:font typeface="Open Sans ExtraBold"/>
      <p:bold r:id="rId63"/>
      <p:boldItalic r:id="rId64"/>
    </p:embeddedFont>
    <p:embeddedFont>
      <p:font typeface="Roboto Light"/>
      <p:regular r:id="rId65"/>
      <p:bold r:id="rId66"/>
      <p:italic r:id="rId67"/>
      <p:boldItalic r:id="rId68"/>
    </p:embeddedFont>
    <p:embeddedFont>
      <p:font typeface="Gill Sans"/>
      <p:regular r:id="rId69"/>
      <p:bold r:id="rId70"/>
    </p:embeddedFont>
    <p:embeddedFont>
      <p:font typeface="Open Sans"/>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75" roundtripDataSignature="AMtx7mgpjnvG4i6IEWISugG/a076k3e5Fw=="/>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John Mertic"/>
  <p:cmAuthor clrIdx="1" id="1" initials="" lastIdx="1" name="David Mori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font" Target="fonts/OpenSans-italic.fntdata"/><Relationship Id="rId72" Type="http://schemas.openxmlformats.org/officeDocument/2006/relationships/font" Target="fonts/OpenSans-bold.fntdata"/><Relationship Id="rId31" Type="http://schemas.openxmlformats.org/officeDocument/2006/relationships/slide" Target="slides/slide23.xml"/><Relationship Id="rId75" Type="http://customschemas.google.com/relationships/presentationmetadata" Target="metadata"/><Relationship Id="rId30" Type="http://schemas.openxmlformats.org/officeDocument/2006/relationships/slide" Target="slides/slide22.xml"/><Relationship Id="rId74" Type="http://schemas.openxmlformats.org/officeDocument/2006/relationships/font" Target="fonts/OpenSans-boldItalic.fntdata"/><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71" Type="http://schemas.openxmlformats.org/officeDocument/2006/relationships/font" Target="fonts/OpenSans-regular.fntdata"/><Relationship Id="rId70" Type="http://schemas.openxmlformats.org/officeDocument/2006/relationships/font" Target="fonts/GillSans-bold.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OpenSansSemiBold-boldItalic.fntdata"/><Relationship Id="rId61" Type="http://schemas.openxmlformats.org/officeDocument/2006/relationships/font" Target="fonts/OpenSansSemiBold-italic.fntdata"/><Relationship Id="rId20" Type="http://schemas.openxmlformats.org/officeDocument/2006/relationships/slide" Target="slides/slide12.xml"/><Relationship Id="rId64" Type="http://schemas.openxmlformats.org/officeDocument/2006/relationships/font" Target="fonts/OpenSansExtraBold-boldItalic.fntdata"/><Relationship Id="rId63" Type="http://schemas.openxmlformats.org/officeDocument/2006/relationships/font" Target="fonts/OpenSansExtraBold-bold.fntdata"/><Relationship Id="rId22" Type="http://schemas.openxmlformats.org/officeDocument/2006/relationships/slide" Target="slides/slide14.xml"/><Relationship Id="rId66" Type="http://schemas.openxmlformats.org/officeDocument/2006/relationships/font" Target="fonts/RobotoLight-bold.fntdata"/><Relationship Id="rId21" Type="http://schemas.openxmlformats.org/officeDocument/2006/relationships/slide" Target="slides/slide13.xml"/><Relationship Id="rId65" Type="http://schemas.openxmlformats.org/officeDocument/2006/relationships/font" Target="fonts/RobotoLight-regular.fntdata"/><Relationship Id="rId24" Type="http://schemas.openxmlformats.org/officeDocument/2006/relationships/slide" Target="slides/slide16.xml"/><Relationship Id="rId68" Type="http://schemas.openxmlformats.org/officeDocument/2006/relationships/font" Target="fonts/RobotoLight-boldItalic.fntdata"/><Relationship Id="rId23" Type="http://schemas.openxmlformats.org/officeDocument/2006/relationships/slide" Target="slides/slide15.xml"/><Relationship Id="rId67" Type="http://schemas.openxmlformats.org/officeDocument/2006/relationships/font" Target="fonts/RobotoLight-italic.fntdata"/><Relationship Id="rId60" Type="http://schemas.openxmlformats.org/officeDocument/2006/relationships/font" Target="fonts/OpenSansSemiBold-bold.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GillSans-regular.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font" Target="fonts/Roboto-regular.fntdata"/><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font" Target="fonts/Roboto-italic.fntdata"/><Relationship Id="rId12" Type="http://schemas.openxmlformats.org/officeDocument/2006/relationships/slide" Target="slides/slide4.xml"/><Relationship Id="rId56" Type="http://schemas.openxmlformats.org/officeDocument/2006/relationships/font" Target="fonts/Roboto-bold.fntdata"/><Relationship Id="rId15" Type="http://schemas.openxmlformats.org/officeDocument/2006/relationships/slide" Target="slides/slide7.xml"/><Relationship Id="rId59" Type="http://schemas.openxmlformats.org/officeDocument/2006/relationships/font" Target="fonts/OpenSansSemiBold-regular.fntdata"/><Relationship Id="rId14" Type="http://schemas.openxmlformats.org/officeDocument/2006/relationships/slide" Target="slides/slide6.xml"/><Relationship Id="rId58" Type="http://schemas.openxmlformats.org/officeDocument/2006/relationships/font" Target="fonts/Roboto-boldItalic.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6-01-21T21:12:32.585">
    <p:pos x="6000" y="0"/>
    <p:text>@davidmorin@davidmorin.com Could we just put in the WG logos here - maybe with a link where the info on the group is? The cards are super hard to read.
_Reassigned to davidmorin@davidmorin.com_</p:text>
    <p:extLst>
      <p:ext uri="{C676402C-5697-4E1C-873F-D02D1690AC5C}">
        <p15:threadingInfo timeZoneBias="0"/>
      </p:ext>
      <p:ext uri="http://customooxmlschemas.google.com/">
        <go:slidesCustomData xmlns:go="http://customooxmlschemas.google.com/" commentPostId="AAABpuuAElU"/>
      </p:ext>
    </p:extLst>
  </p:cm>
  <p:cm authorId="1" idx="1" dt="2026-01-21T21:12:32.585">
    <p:pos x="6000" y="0"/>
    <p:text>Yes ok!</p:text>
    <p:extLst>
      <p:ext uri="{C676402C-5697-4E1C-873F-D02D1690AC5C}">
        <p15:threadingInfo timeZoneBias="0">
          <p15:parentCm authorId="0" idx="1"/>
        </p15:threadingInfo>
      </p:ext>
      <p:ext uri="http://customooxmlschemas.google.com/">
        <go:slidesCustomData xmlns:go="http://customooxmlschemas.google.com/" commentPostId="AAABx4Darvg"/>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governing-board"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governing-board_slidedeck_alternates"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academy-software-foundation-tac"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swf.io/behind-the-screens/"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ac.aswf.io/projects_with_contributed_by"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aswf.io/screenshot"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vdb.org/documentation/doxygen/changes.html#v6_0_0_changes" TargetMode="External"/><Relationship Id="rId3" Type="http://schemas.openxmlformats.org/officeDocument/2006/relationships/hyperlink" Target="https://www.openvdb.org/documentation/doxygen/changes.html#v6_1_0_changes" TargetMode="External"/><Relationship Id="rId4" Type="http://schemas.openxmlformats.org/officeDocument/2006/relationships/hyperlink" Target="https://www.openvdb.org/documentation/doxygen/changes.html#v7_0_0_changes"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4" name="Google Shape;3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25e828e038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6" name="Google Shape;576;g125e828e038_1_1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Thank you Tim. First I want to talk about our Open Source in Entertainment report that was released yesterday at report.aswf.io. This is the cover - I like this image because it is of a woman and a man, looking into the light, toward a better future, part of a sequence of images, that were transported through OpenEXR, color managed through OpenColorIO, in a movie that has won a few awards and will, probably, maybe, win a few more. We want to thank DNEG and Warner Bros for providing this image, and the many of you who also provided images for the report. We want to thank the many of you who were interviewed for it, and for giving us the benefit of your insight and experience. This document is the first report on Open Source in Entertainment, and it tells the story of open source in our industry, and the history our Foundation: where we came from, what we achieved so far, and where we aim to go next. For people and companies already participating in the Foundation it is a record. For those who are looking at participating, it is a primer. Please read it!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Academy Software Foundation was developed in a partnership between the Academy of Motion Picture Arts and Sciences and the Linux Foundation, both partners bringing a unique blend of film industry knowledge and open source technical and organizational expertise to create a unique organization dedicated to accelerate software development and innovation in the motion picture industry. </a:t>
            </a:r>
            <a:endParaRPr/>
          </a:p>
        </p:txBody>
      </p:sp>
      <p:sp>
        <p:nvSpPr>
          <p:cNvPr id="584" name="Google Shape;58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These were some of the problems that the Foundation set out to solve. </a:t>
            </a:r>
            <a:endParaRPr/>
          </a:p>
        </p:txBody>
      </p:sp>
      <p:sp>
        <p:nvSpPr>
          <p:cNvPr id="592" name="Google Shape;59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3774538861f_0_404:notes"/>
          <p:cNvSpPr/>
          <p:nvPr>
            <p:ph idx="2" type="sldImg"/>
          </p:nvPr>
        </p:nvSpPr>
        <p:spPr>
          <a:xfrm>
            <a:off x="1143225"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9" name="Google Shape;599;g3774538861f_0_4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392fbab681a_0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392fbab681a_0_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solidFill>
                  <a:schemeClr val="dk1"/>
                </a:solidFill>
              </a:rPr>
              <a:t>Source: </a:t>
            </a:r>
            <a:r>
              <a:rPr lang="en-US" u="sng">
                <a:solidFill>
                  <a:schemeClr val="hlink"/>
                </a:solidFill>
                <a:hlinkClick r:id="rId2"/>
              </a:rPr>
              <a:t>https://landscape.aswf.io/embed/embed.html?base-path=&amp;key=aswf-member-company&amp;headers=true&amp;category-header=false&amp;category-in-subcategory=false&amp;title-uppercase=false&amp;title-alignment=left&amp;title-font-family=sans-serif&amp;title-font-size=13&amp;style=clean&amp;bg-color=%232b8ca0&amp;fg-color=%23ffffff&amp;item-modal=false&amp;item-name=false&amp;size=lg&amp;items-alignment=left</a:t>
            </a:r>
            <a:r>
              <a:rPr lang="en-US">
                <a:solidFill>
                  <a:schemeClr val="dk1"/>
                </a:solidFill>
              </a:rPr>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3baa1c51435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Academy Software Foundation was developed in a partnership between the Academy of Motion Picture Arts and Sciences and the Linux Foundation, both partners bringing a unique blend of film industry knowledge and open source technical and organizational expertise to create a unique organization dedicated to accelerate software development and innovation in the motion picture industry. </a:t>
            </a:r>
            <a:endParaRPr/>
          </a:p>
        </p:txBody>
      </p:sp>
      <p:sp>
        <p:nvSpPr>
          <p:cNvPr id="774" name="Google Shape;774;g3baa1c5143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25a7bd8b09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2" name="Google Shape;782;g25a7bd8b094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u="sng">
                <a:solidFill>
                  <a:schemeClr val="hlink"/>
                </a:solidFill>
                <a:hlinkClick r:id="rId2"/>
              </a:rPr>
              <a:t>https://jmertic.github.io/committee-gallery/academy-software-foundation-governing-board</a:t>
            </a:r>
            <a:r>
              <a:rPr lang="en-US"/>
              <a:t> </a:t>
            </a:r>
            <a:endParaRPr/>
          </a:p>
        </p:txBody>
      </p:sp>
      <p:sp>
        <p:nvSpPr>
          <p:cNvPr id="783" name="Google Shape;783;g25a7bd8b094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29952bf6cf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0" name="Google Shape;790;g29952bf6cff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u="sng">
                <a:solidFill>
                  <a:schemeClr val="hlink"/>
                </a:solidFill>
                <a:hlinkClick r:id="rId2"/>
              </a:rPr>
              <a:t>https://jmertic.github.io/committee-gallery/academy-software-foundation-governing-board_slidedeck_alternates</a:t>
            </a:r>
            <a:endParaRPr/>
          </a:p>
        </p:txBody>
      </p:sp>
      <p:sp>
        <p:nvSpPr>
          <p:cNvPr id="791" name="Google Shape;791;g29952bf6cff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25a7bd8b094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0" name="Google Shape;800;g25a7bd8b094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u="sng">
                <a:solidFill>
                  <a:schemeClr val="hlink"/>
                </a:solidFill>
                <a:hlinkClick r:id="rId2"/>
              </a:rPr>
              <a:t>https://jmertic.github.io/committee-gallery/academy-software-foundation-tac</a:t>
            </a:r>
            <a:r>
              <a:rPr lang="en-US"/>
              <a:t> </a:t>
            </a:r>
            <a:endParaRPr/>
          </a:p>
        </p:txBody>
      </p:sp>
      <p:sp>
        <p:nvSpPr>
          <p:cNvPr id="801" name="Google Shape;801;g25a7bd8b094_0_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2037969e33f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7" name="Google Shape;807;g2037969e33f_0_2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https://www.aswf.io/behind-the-screens/</a:t>
            </a:r>
            <a:r>
              <a:rPr lang="en-US"/>
              <a: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387c9ba7a7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0" name="Google Shape;390;g1387c9ba7a7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p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1" name="Google Shape;821;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p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7" name="Google Shape;827;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142bb772fa3_1_50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https://tac.aswf.io/projects_with_contributed_by</a:t>
            </a:r>
            <a:r>
              <a:rPr lang="en-US"/>
              <a:t> </a:t>
            </a:r>
            <a:endParaRPr/>
          </a:p>
        </p:txBody>
      </p:sp>
      <p:sp>
        <p:nvSpPr>
          <p:cNvPr id="833" name="Google Shape;833;g142bb772fa3_1_5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117e4d82ba8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https://landscape.aswf.io/screenshot</a:t>
            </a:r>
            <a:endParaRPr/>
          </a:p>
        </p:txBody>
      </p:sp>
      <p:sp>
        <p:nvSpPr>
          <p:cNvPr id="840" name="Google Shape;840;g117e4d82ba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3725d63969d_2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7" name="Google Shape;847;g3725d63969d_2_1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34220c955b4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5" name="Google Shape;855;g34220c955b4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117e4d82ba8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solidFill>
                  <a:srgbClr val="7F7F7F"/>
                </a:solidFill>
              </a:rPr>
              <a:t>Used on films including </a:t>
            </a:r>
            <a:r>
              <a:rPr i="1" lang="en-US">
                <a:solidFill>
                  <a:srgbClr val="7F7F7F"/>
                </a:solidFill>
              </a:rPr>
              <a:t>Boss Baby</a:t>
            </a:r>
            <a:r>
              <a:rPr lang="en-US">
                <a:solidFill>
                  <a:srgbClr val="7F7F7F"/>
                </a:solidFill>
              </a:rPr>
              <a:t>, </a:t>
            </a:r>
            <a:r>
              <a:rPr i="1" lang="en-US">
                <a:solidFill>
                  <a:srgbClr val="7F7F7F"/>
                </a:solidFill>
              </a:rPr>
              <a:t>Trolls</a:t>
            </a:r>
            <a:r>
              <a:rPr lang="en-US">
                <a:solidFill>
                  <a:srgbClr val="7F7F7F"/>
                </a:solidFill>
              </a:rPr>
              <a:t>, </a:t>
            </a:r>
            <a:r>
              <a:rPr i="1" lang="en-US">
                <a:solidFill>
                  <a:srgbClr val="7F7F7F"/>
                </a:solidFill>
              </a:rPr>
              <a:t>The Croods</a:t>
            </a:r>
            <a:r>
              <a:rPr lang="en-US">
                <a:solidFill>
                  <a:srgbClr val="7F7F7F"/>
                </a:solidFill>
              </a:rPr>
              <a:t>, and </a:t>
            </a:r>
            <a:r>
              <a:rPr i="1" lang="en-US">
                <a:solidFill>
                  <a:srgbClr val="7F7F7F"/>
                </a:solidFill>
              </a:rPr>
              <a:t>How to Train Your Dragon: The Hidden World</a:t>
            </a:r>
            <a:endParaRPr/>
          </a:p>
          <a:p>
            <a:pPr indent="0" lvl="0" marL="0" marR="0" rtl="0" algn="l">
              <a:lnSpc>
                <a:spcPct val="100000"/>
              </a:lnSpc>
              <a:spcBef>
                <a:spcPts val="0"/>
              </a:spcBef>
              <a:spcAft>
                <a:spcPts val="0"/>
              </a:spcAft>
              <a:buClr>
                <a:srgbClr val="000000"/>
              </a:buClr>
              <a:buSzPts val="1400"/>
              <a:buFont typeface="Arial"/>
              <a:buNone/>
            </a:pPr>
            <a:r>
              <a:t/>
            </a:r>
            <a:endParaRPr i="1">
              <a:solidFill>
                <a:srgbClr val="7F7F7F"/>
              </a:solidFill>
            </a:endParaRPr>
          </a:p>
          <a:p>
            <a:pPr indent="0" lvl="0" marL="0" marR="0" rtl="0" algn="l">
              <a:lnSpc>
                <a:spcPct val="100000"/>
              </a:lnSpc>
              <a:spcBef>
                <a:spcPts val="0"/>
              </a:spcBef>
              <a:spcAft>
                <a:spcPts val="0"/>
              </a:spcAft>
              <a:buClr>
                <a:srgbClr val="000000"/>
              </a:buClr>
              <a:buSzPts val="1400"/>
              <a:buFont typeface="Arial"/>
              <a:buNone/>
            </a:pPr>
            <a:r>
              <a:rPr i="1" lang="en-US">
                <a:solidFill>
                  <a:srgbClr val="7F7F7F"/>
                </a:solidFill>
              </a:rPr>
              <a:t>Since joining:</a:t>
            </a:r>
            <a:endParaRPr/>
          </a:p>
          <a:p>
            <a:pPr indent="-317500" lvl="0" marL="457200" rtl="0" algn="l">
              <a:lnSpc>
                <a:spcPct val="115000"/>
              </a:lnSpc>
              <a:spcBef>
                <a:spcPts val="0"/>
              </a:spcBef>
              <a:spcAft>
                <a:spcPts val="0"/>
              </a:spcAft>
              <a:buSzPts val="1400"/>
              <a:buChar char="▪"/>
            </a:pPr>
            <a:r>
              <a:rPr lang="en-US"/>
              <a:t>Released </a:t>
            </a:r>
            <a:r>
              <a:rPr lang="en-US" u="sng">
                <a:solidFill>
                  <a:schemeClr val="hlink"/>
                </a:solidFill>
                <a:hlinkClick r:id="rId2"/>
              </a:rPr>
              <a:t>v6.0</a:t>
            </a:r>
            <a:r>
              <a:rPr lang="en-US"/>
              <a:t>, </a:t>
            </a:r>
            <a:r>
              <a:rPr lang="en-US" u="sng">
                <a:solidFill>
                  <a:schemeClr val="hlink"/>
                </a:solidFill>
                <a:hlinkClick r:id="rId3"/>
              </a:rPr>
              <a:t>v6.1</a:t>
            </a:r>
            <a:r>
              <a:rPr lang="en-US"/>
              <a:t>, </a:t>
            </a:r>
            <a:r>
              <a:rPr lang="en-US" u="sng">
                <a:solidFill>
                  <a:schemeClr val="hlink"/>
                </a:solidFill>
                <a:hlinkClick r:id="rId4"/>
              </a:rPr>
              <a:t>v7.0</a:t>
            </a:r>
            <a:r>
              <a:rPr lang="en-US"/>
              <a:t> (above + bug-fixes &amp; optimizations)</a:t>
            </a:r>
            <a:endParaRPr/>
          </a:p>
          <a:p>
            <a:pPr indent="-317500" lvl="0" marL="457200" rtl="0" algn="l">
              <a:lnSpc>
                <a:spcPct val="115000"/>
              </a:lnSpc>
              <a:spcBef>
                <a:spcPts val="0"/>
              </a:spcBef>
              <a:spcAft>
                <a:spcPts val="0"/>
              </a:spcAft>
              <a:buSzPts val="1400"/>
              <a:buChar char="▪"/>
            </a:pPr>
            <a:r>
              <a:rPr lang="en-US"/>
              <a:t>New collaborations (Autodesk/Nvidia)</a:t>
            </a:r>
            <a:endParaRPr/>
          </a:p>
          <a:p>
            <a:pPr indent="0" lvl="0" marL="0" marR="0" rtl="0" algn="l">
              <a:lnSpc>
                <a:spcPct val="100000"/>
              </a:lnSpc>
              <a:spcBef>
                <a:spcPts val="0"/>
              </a:spcBef>
              <a:spcAft>
                <a:spcPts val="0"/>
              </a:spcAft>
              <a:buClr>
                <a:srgbClr val="000000"/>
              </a:buClr>
              <a:buSzPts val="1400"/>
              <a:buFont typeface="Arial"/>
              <a:buNone/>
            </a:pPr>
            <a:r>
              <a:t/>
            </a:r>
            <a:endParaRPr>
              <a:solidFill>
                <a:srgbClr val="7F7F7F"/>
              </a:solidFill>
            </a:endParaRPr>
          </a:p>
          <a:p>
            <a:pPr indent="0" lvl="0" marL="0" rtl="0" algn="l">
              <a:lnSpc>
                <a:spcPct val="100000"/>
              </a:lnSpc>
              <a:spcBef>
                <a:spcPts val="0"/>
              </a:spcBef>
              <a:spcAft>
                <a:spcPts val="0"/>
              </a:spcAft>
              <a:buSzPts val="1400"/>
              <a:buNone/>
            </a:pPr>
            <a:r>
              <a:t/>
            </a:r>
            <a:endParaRPr/>
          </a:p>
        </p:txBody>
      </p:sp>
      <p:sp>
        <p:nvSpPr>
          <p:cNvPr id="947" name="Google Shape;947;g117e4d82ba8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117e4d82ba8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Top image is in Foundry’s Nuke, bottom in Foundry’s Katana</a:t>
            </a:r>
            <a:endParaRPr/>
          </a:p>
        </p:txBody>
      </p:sp>
      <p:sp>
        <p:nvSpPr>
          <p:cNvPr id="960" name="Google Shape;960;g117e4d82ba8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117e4d82ba8_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973" name="Google Shape;973;g117e4d82ba8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117e4d82ba8_0_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4" name="Google Shape;984;g117e4d82ba8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6" name="Google Shape;39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117e4d82ba8_0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994" name="Google Shape;994;g117e4d82ba8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117e4d82ba8_0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1005" name="Google Shape;1005;g117e4d82ba8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117e4d82ba8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6" name="Google Shape;1016;g117e4d82ba8_0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7" name="Google Shape;1017;g117e4d82ba8_0_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117e4d82ba8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6" name="Google Shape;1026;g117e4d82ba8_0_1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7" name="Google Shape;1027;g117e4d82ba8_0_1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117e4d82ba8_0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8" name="Google Shape;1038;g117e4d82ba8_0_1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9" name="Google Shape;1039;g117e4d82ba8_0_1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142bb772fa3_1_8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9" name="Google Shape;1059;g142bb772fa3_1_8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0" name="Google Shape;1060;g142bb772fa3_1_8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142bb772fa3_1_8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9" name="Google Shape;1069;g142bb772fa3_1_8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0" name="Google Shape;1070;g142bb772fa3_1_8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142bb772fa3_1_8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2" name="Google Shape;1082;g142bb772fa3_1_8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3" name="Google Shape;1083;g142bb772fa3_1_8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142bb772fa3_1_8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9" name="Google Shape;1109;g142bb772fa3_1_8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0" name="Google Shape;1110;g142bb772fa3_1_89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25297f48d0b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1" name="Google Shape;1121;g25297f48d0b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2" name="Google Shape;1122;g25297f48d0b_0_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0" name="Google Shape;40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3774538861f_0_1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1" name="Google Shape;1131;g3774538861f_0_12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2" name="Google Shape;1132;g3774538861f_0_12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3774538861f_0_12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8" name="Google Shape;1138;g3774538861f_0_12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9" name="Google Shape;1139;g3774538861f_0_12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117e4d82ba8_0_1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5" name="Google Shape;1145;g117e4d82ba8_0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3774538861f_0_12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6" name="Google Shape;1156;g3774538861f_0_12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p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1" name="Google Shape;1181;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p2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7" name="Google Shape;1187;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p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3" name="Google Shape;1193;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Why open source? Because software development has a cost, no matter if it is proprietary, commercially available or free. Open Source software shares some of those costs between multiple companies and contributors.</a:t>
            </a:r>
            <a:endParaRPr/>
          </a:p>
        </p:txBody>
      </p:sp>
      <p:sp>
        <p:nvSpPr>
          <p:cNvPr id="405" name="Google Shape;40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1" name="Google Shape;411;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228600" marR="0" rtl="0" algn="l">
              <a:lnSpc>
                <a:spcPct val="100000"/>
              </a:lnSpc>
              <a:spcBef>
                <a:spcPts val="0"/>
              </a:spcBef>
              <a:spcAft>
                <a:spcPts val="0"/>
              </a:spcAft>
              <a:buSzPts val="1400"/>
              <a:buNone/>
            </a:pPr>
            <a:r>
              <a:rPr lang="en-US" sz="1800">
                <a:latin typeface="Calibri"/>
                <a:ea typeface="Calibri"/>
                <a:cs typeface="Calibri"/>
                <a:sym typeface="Calibri"/>
              </a:rPr>
              <a:t>Over time, communities of open source software developers have grown around hundreds of projects in all industries, and categories from hardware to standards, from Energy to Blockchain from Security to AI to Cloud computing.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9" name="Google Shape;519;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900">
                <a:latin typeface="Arial"/>
                <a:ea typeface="Arial"/>
                <a:cs typeface="Arial"/>
                <a:sym typeface="Arial"/>
              </a:rPr>
              <a:t>And it’s not just libraries and developers tools. Firefox, Blender, Wordpress for instance are great example of end user tools that have a vibrant open source community around them.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6" name="Google Shape;526;p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900">
                <a:latin typeface="Arial"/>
                <a:ea typeface="Arial"/>
                <a:cs typeface="Arial"/>
                <a:sym typeface="Arial"/>
              </a:rPr>
              <a:t>Open source can really be an enabler for all these things.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 that context, why the ASWF, and more particularly what benefits was it set out to bring to the Film industry? </a:t>
            </a:r>
            <a:endParaRPr/>
          </a:p>
        </p:txBody>
      </p:sp>
      <p:sp>
        <p:nvSpPr>
          <p:cNvPr id="571" name="Google Shape;57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 Id="rId4" Type="http://schemas.openxmlformats.org/officeDocument/2006/relationships/image" Target="../media/image26.png"/><Relationship Id="rId5"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4.png"/><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33.png"/><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6.pn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jpg"/><Relationship Id="rId3" Type="http://schemas.openxmlformats.org/officeDocument/2006/relationships/image" Target="../media/image41.png"/><Relationship Id="rId4" Type="http://schemas.openxmlformats.org/officeDocument/2006/relationships/image" Target="../media/image26.png"/><Relationship Id="rId5" Type="http://schemas.openxmlformats.org/officeDocument/2006/relationships/image" Target="../media/image3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jpg"/><Relationship Id="rId3" Type="http://schemas.openxmlformats.org/officeDocument/2006/relationships/image" Target="../media/image41.png"/><Relationship Id="rId4" Type="http://schemas.openxmlformats.org/officeDocument/2006/relationships/image" Target="../media/image26.png"/><Relationship Id="rId5" Type="http://schemas.openxmlformats.org/officeDocument/2006/relationships/image" Target="../media/image3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jpg"/><Relationship Id="rId3" Type="http://schemas.openxmlformats.org/officeDocument/2006/relationships/image" Target="../media/image41.png"/><Relationship Id="rId4" Type="http://schemas.openxmlformats.org/officeDocument/2006/relationships/image" Target="../media/image26.png"/><Relationship Id="rId5" Type="http://schemas.openxmlformats.org/officeDocument/2006/relationships/image" Target="../media/image5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jpg"/><Relationship Id="rId3" Type="http://schemas.openxmlformats.org/officeDocument/2006/relationships/image" Target="../media/image26.png"/><Relationship Id="rId4" Type="http://schemas.openxmlformats.org/officeDocument/2006/relationships/image" Target="../media/image35.png"/><Relationship Id="rId5" Type="http://schemas.openxmlformats.org/officeDocument/2006/relationships/image" Target="../media/image3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3.jpg"/><Relationship Id="rId3" Type="http://schemas.openxmlformats.org/officeDocument/2006/relationships/image" Target="../media/image31.png"/><Relationship Id="rId4" Type="http://schemas.openxmlformats.org/officeDocument/2006/relationships/image" Target="../media/image36.png"/><Relationship Id="rId5" Type="http://schemas.openxmlformats.org/officeDocument/2006/relationships/image" Target="../media/image5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3.jpg"/><Relationship Id="rId3" Type="http://schemas.openxmlformats.org/officeDocument/2006/relationships/image" Target="../media/image31.png"/><Relationship Id="rId4" Type="http://schemas.openxmlformats.org/officeDocument/2006/relationships/image" Target="../media/image5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0.jpg"/><Relationship Id="rId3" Type="http://schemas.openxmlformats.org/officeDocument/2006/relationships/image" Target="../media/image31.png"/><Relationship Id="rId4" Type="http://schemas.openxmlformats.org/officeDocument/2006/relationships/image" Target="../media/image36.png"/><Relationship Id="rId5" Type="http://schemas.openxmlformats.org/officeDocument/2006/relationships/image" Target="../media/image5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2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25.png"/><Relationship Id="rId4" Type="http://schemas.openxmlformats.org/officeDocument/2006/relationships/image" Target="../media/image37.png"/><Relationship Id="rId5" Type="http://schemas.openxmlformats.org/officeDocument/2006/relationships/image" Target="../media/image46.png"/><Relationship Id="rId6" Type="http://schemas.openxmlformats.org/officeDocument/2006/relationships/image" Target="../media/image4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jpg"/><Relationship Id="rId3" Type="http://schemas.openxmlformats.org/officeDocument/2006/relationships/image" Target="../media/image41.png"/><Relationship Id="rId4" Type="http://schemas.openxmlformats.org/officeDocument/2006/relationships/image" Target="../media/image26.png"/><Relationship Id="rId5" Type="http://schemas.openxmlformats.org/officeDocument/2006/relationships/image" Target="../media/image3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5.png"/><Relationship Id="rId4" Type="http://schemas.openxmlformats.org/officeDocument/2006/relationships/image" Target="../media/image41.png"/><Relationship Id="rId5" Type="http://schemas.openxmlformats.org/officeDocument/2006/relationships/image" Target="../media/image26.png"/><Relationship Id="rId6" Type="http://schemas.openxmlformats.org/officeDocument/2006/relationships/image" Target="../media/image32.png"/><Relationship Id="rId7" Type="http://schemas.openxmlformats.org/officeDocument/2006/relationships/image" Target="../media/image4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25.png"/><Relationship Id="rId4" Type="http://schemas.openxmlformats.org/officeDocument/2006/relationships/image" Target="../media/image31.png"/><Relationship Id="rId5" Type="http://schemas.openxmlformats.org/officeDocument/2006/relationships/image" Target="../media/image38.png"/><Relationship Id="rId6" Type="http://schemas.openxmlformats.org/officeDocument/2006/relationships/image" Target="../media/image5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5.png"/><Relationship Id="rId4" Type="http://schemas.openxmlformats.org/officeDocument/2006/relationships/image" Target="../media/image31.png"/><Relationship Id="rId5" Type="http://schemas.openxmlformats.org/officeDocument/2006/relationships/image" Target="../media/image36.png"/><Relationship Id="rId6" Type="http://schemas.openxmlformats.org/officeDocument/2006/relationships/image" Target="../media/image5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jpg"/><Relationship Id="rId3" Type="http://schemas.openxmlformats.org/officeDocument/2006/relationships/image" Target="../media/image41.png"/><Relationship Id="rId4" Type="http://schemas.openxmlformats.org/officeDocument/2006/relationships/image" Target="../media/image26.png"/><Relationship Id="rId5" Type="http://schemas.openxmlformats.org/officeDocument/2006/relationships/image" Target="../media/image4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5.png"/><Relationship Id="rId4" Type="http://schemas.openxmlformats.org/officeDocument/2006/relationships/image" Target="../media/image41.png"/><Relationship Id="rId5" Type="http://schemas.openxmlformats.org/officeDocument/2006/relationships/image" Target="../media/image26.png"/><Relationship Id="rId6" Type="http://schemas.openxmlformats.org/officeDocument/2006/relationships/image" Target="../media/image3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31.png"/><Relationship Id="rId4" Type="http://schemas.openxmlformats.org/officeDocument/2006/relationships/image" Target="../media/image5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5.png"/><Relationship Id="rId4" Type="http://schemas.openxmlformats.org/officeDocument/2006/relationships/image" Target="../media/image31.png"/><Relationship Id="rId5" Type="http://schemas.openxmlformats.org/officeDocument/2006/relationships/image" Target="../media/image36.png"/><Relationship Id="rId6" Type="http://schemas.openxmlformats.org/officeDocument/2006/relationships/image" Target="../media/image5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25.png"/><Relationship Id="rId4" Type="http://schemas.openxmlformats.org/officeDocument/2006/relationships/image" Target="../media/image31.png"/><Relationship Id="rId5" Type="http://schemas.openxmlformats.org/officeDocument/2006/relationships/image" Target="../media/image36.png"/><Relationship Id="rId6" Type="http://schemas.openxmlformats.org/officeDocument/2006/relationships/image" Target="../media/image5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 Id="rId4" Type="http://schemas.openxmlformats.org/officeDocument/2006/relationships/image" Target="../media/image2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25.png"/><Relationship Id="rId4" Type="http://schemas.openxmlformats.org/officeDocument/2006/relationships/image" Target="../media/image31.png"/><Relationship Id="rId5" Type="http://schemas.openxmlformats.org/officeDocument/2006/relationships/image" Target="../media/image36.png"/><Relationship Id="rId6" Type="http://schemas.openxmlformats.org/officeDocument/2006/relationships/image" Target="../media/image5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2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jpg"/><Relationship Id="rId3" Type="http://schemas.openxmlformats.org/officeDocument/2006/relationships/image" Target="../media/image25.png"/><Relationship Id="rId4" Type="http://schemas.openxmlformats.org/officeDocument/2006/relationships/image" Target="../media/image41.png"/><Relationship Id="rId5" Type="http://schemas.openxmlformats.org/officeDocument/2006/relationships/image" Target="../media/image2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 Id="rId3" Type="http://schemas.openxmlformats.org/officeDocument/2006/relationships/image" Target="../media/image4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63.jpg"/><Relationship Id="rId4" Type="http://schemas.openxmlformats.org/officeDocument/2006/relationships/image" Target="../media/image46.png"/><Relationship Id="rId5" Type="http://schemas.openxmlformats.org/officeDocument/2006/relationships/image" Target="../media/image4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2.png"/><Relationship Id="rId4" Type="http://schemas.openxmlformats.org/officeDocument/2006/relationships/image" Target="../media/image2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2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2.png"/><Relationship Id="rId4" Type="http://schemas.openxmlformats.org/officeDocument/2006/relationships/image" Target="../media/image26.png"/><Relationship Id="rId5"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5.png"/><Relationship Id="rId4" Type="http://schemas.openxmlformats.org/officeDocument/2006/relationships/image" Target="../media/image1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14.png"/><Relationship Id="rId4"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33.png"/><Relationship Id="rId4" Type="http://schemas.openxmlformats.org/officeDocument/2006/relationships/image" Target="../media/image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16.png"/><Relationship Id="rId4" Type="http://schemas.openxmlformats.org/officeDocument/2006/relationships/image" Target="../media/image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2.png"/><Relationship Id="rId3" Type="http://schemas.openxmlformats.org/officeDocument/2006/relationships/image" Target="../media/image5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jpg"/><Relationship Id="rId3" Type="http://schemas.openxmlformats.org/officeDocument/2006/relationships/image" Target="../media/image58.png"/><Relationship Id="rId4" Type="http://schemas.openxmlformats.org/officeDocument/2006/relationships/image" Target="../media/image64.png"/><Relationship Id="rId5" Type="http://schemas.openxmlformats.org/officeDocument/2006/relationships/image" Target="../media/image5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0.jpg"/><Relationship Id="rId3" Type="http://schemas.openxmlformats.org/officeDocument/2006/relationships/image" Target="../media/image64.png"/><Relationship Id="rId4" Type="http://schemas.openxmlformats.org/officeDocument/2006/relationships/image" Target="../media/image3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1.jpg"/><Relationship Id="rId3" Type="http://schemas.openxmlformats.org/officeDocument/2006/relationships/image" Target="../media/image58.png"/><Relationship Id="rId4" Type="http://schemas.openxmlformats.org/officeDocument/2006/relationships/image" Target="../media/image64.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0.jpg"/><Relationship Id="rId3" Type="http://schemas.openxmlformats.org/officeDocument/2006/relationships/image" Target="../media/image64.png"/><Relationship Id="rId4" Type="http://schemas.openxmlformats.org/officeDocument/2006/relationships/image" Target="../media/image37.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0.jpg"/><Relationship Id="rId3" Type="http://schemas.openxmlformats.org/officeDocument/2006/relationships/image" Target="../media/image64.png"/><Relationship Id="rId4" Type="http://schemas.openxmlformats.org/officeDocument/2006/relationships/image" Target="../media/image37.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0.jpg"/><Relationship Id="rId3" Type="http://schemas.openxmlformats.org/officeDocument/2006/relationships/image" Target="../media/image64.png"/><Relationship Id="rId4" Type="http://schemas.openxmlformats.org/officeDocument/2006/relationships/image" Target="../media/image37.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0.jpg"/><Relationship Id="rId3" Type="http://schemas.openxmlformats.org/officeDocument/2006/relationships/image" Target="../media/image64.png"/><Relationship Id="rId4" Type="http://schemas.openxmlformats.org/officeDocument/2006/relationships/image" Target="../media/image37.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0.jpg"/><Relationship Id="rId3" Type="http://schemas.openxmlformats.org/officeDocument/2006/relationships/image" Target="../media/image64.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1.jp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3.png"/><Relationship Id="rId3" Type="http://schemas.openxmlformats.org/officeDocument/2006/relationships/image" Target="../media/image6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10" name="Shape 10"/>
        <p:cNvGrpSpPr/>
        <p:nvPr/>
      </p:nvGrpSpPr>
      <p:grpSpPr>
        <a:xfrm>
          <a:off x="0" y="0"/>
          <a:ext cx="0" cy="0"/>
          <a:chOff x="0" y="0"/>
          <a:chExt cx="0" cy="0"/>
        </a:xfrm>
      </p:grpSpPr>
      <p:pic>
        <p:nvPicPr>
          <p:cNvPr id="11" name="Google Shape;11;g240fa8fc8f9_0_5"/>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12" name="Google Shape;12;g240fa8fc8f9_0_5"/>
          <p:cNvPicPr preferRelativeResize="0"/>
          <p:nvPr/>
        </p:nvPicPr>
        <p:blipFill rotWithShape="1">
          <a:blip r:embed="rId4">
            <a:alphaModFix/>
          </a:blip>
          <a:srcRect b="0" l="0" r="0" t="0"/>
          <a:stretch/>
        </p:blipFill>
        <p:spPr>
          <a:xfrm>
            <a:off x="423503" y="6222356"/>
            <a:ext cx="780800" cy="215698"/>
          </a:xfrm>
          <a:prstGeom prst="rect">
            <a:avLst/>
          </a:prstGeom>
          <a:noFill/>
          <a:ln>
            <a:noFill/>
          </a:ln>
        </p:spPr>
      </p:pic>
      <p:pic>
        <p:nvPicPr>
          <p:cNvPr id="13" name="Google Shape;13;g240fa8fc8f9_0_5"/>
          <p:cNvPicPr preferRelativeResize="0"/>
          <p:nvPr/>
        </p:nvPicPr>
        <p:blipFill rotWithShape="1">
          <a:blip r:embed="rId5">
            <a:alphaModFix/>
          </a:blip>
          <a:srcRect b="0" l="0" r="0" t="0"/>
          <a:stretch/>
        </p:blipFill>
        <p:spPr>
          <a:xfrm>
            <a:off x="729123" y="2232515"/>
            <a:ext cx="4481551" cy="2392975"/>
          </a:xfrm>
          <a:prstGeom prst="rect">
            <a:avLst/>
          </a:prstGeom>
          <a:noFill/>
          <a:ln>
            <a:noFill/>
          </a:ln>
        </p:spPr>
      </p:pic>
      <p:sp>
        <p:nvSpPr>
          <p:cNvPr id="14" name="Google Shape;14;g240fa8fc8f9_0_5"/>
          <p:cNvSpPr txBox="1"/>
          <p:nvPr>
            <p:ph type="title"/>
          </p:nvPr>
        </p:nvSpPr>
        <p:spPr>
          <a:xfrm>
            <a:off x="5803400" y="701050"/>
            <a:ext cx="6047100" cy="2850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200"/>
              <a:buFont typeface="Arial"/>
              <a:buNone/>
              <a:defRPr b="1" i="0" sz="4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15" name="Google Shape;15;g240fa8fc8f9_0_5"/>
          <p:cNvSpPr txBox="1"/>
          <p:nvPr>
            <p:ph idx="1" type="subTitle"/>
          </p:nvPr>
        </p:nvSpPr>
        <p:spPr>
          <a:xfrm>
            <a:off x="5803400" y="3803925"/>
            <a:ext cx="6047100" cy="926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46" name="Shape 46"/>
        <p:cNvGrpSpPr/>
        <p:nvPr/>
      </p:nvGrpSpPr>
      <p:grpSpPr>
        <a:xfrm>
          <a:off x="0" y="0"/>
          <a:ext cx="0" cy="0"/>
          <a:chOff x="0" y="0"/>
          <a:chExt cx="0" cy="0"/>
        </a:xfrm>
      </p:grpSpPr>
      <p:sp>
        <p:nvSpPr>
          <p:cNvPr id="47" name="Google Shape;47;g240fa8fc8f9_0_1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48" name="Google Shape;48;g240fa8fc8f9_0_15"/>
          <p:cNvPicPr preferRelativeResize="0"/>
          <p:nvPr/>
        </p:nvPicPr>
        <p:blipFill rotWithShape="1">
          <a:blip r:embed="rId3">
            <a:alphaModFix/>
          </a:blip>
          <a:srcRect b="0" l="0" r="0" t="0"/>
          <a:stretch/>
        </p:blipFill>
        <p:spPr>
          <a:xfrm>
            <a:off x="1375" y="6629400"/>
            <a:ext cx="12188950" cy="228600"/>
          </a:xfrm>
          <a:prstGeom prst="rect">
            <a:avLst/>
          </a:prstGeom>
          <a:noFill/>
          <a:ln>
            <a:noFill/>
          </a:ln>
        </p:spPr>
      </p:pic>
      <p:pic>
        <p:nvPicPr>
          <p:cNvPr descr="A black and white text&#10;&#10;Description automatically generated" id="49" name="Google Shape;49;g240fa8fc8f9_0_15"/>
          <p:cNvPicPr preferRelativeResize="0"/>
          <p:nvPr/>
        </p:nvPicPr>
        <p:blipFill rotWithShape="1">
          <a:blip r:embed="rId4">
            <a:alphaModFix/>
          </a:blip>
          <a:srcRect b="0" l="0" r="0" t="0"/>
          <a:stretch/>
        </p:blipFill>
        <p:spPr>
          <a:xfrm>
            <a:off x="10997176" y="191850"/>
            <a:ext cx="845125" cy="919750"/>
          </a:xfrm>
          <a:prstGeom prst="rect">
            <a:avLst/>
          </a:prstGeom>
          <a:noFill/>
          <a:ln>
            <a:noFill/>
          </a:ln>
        </p:spPr>
      </p:pic>
      <p:sp>
        <p:nvSpPr>
          <p:cNvPr id="50" name="Google Shape;50;g240fa8fc8f9_0_15"/>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51" name="Shape 51"/>
        <p:cNvGrpSpPr/>
        <p:nvPr/>
      </p:nvGrpSpPr>
      <p:grpSpPr>
        <a:xfrm>
          <a:off x="0" y="0"/>
          <a:ext cx="0" cy="0"/>
          <a:chOff x="0" y="0"/>
          <a:chExt cx="0" cy="0"/>
        </a:xfrm>
      </p:grpSpPr>
      <p:sp>
        <p:nvSpPr>
          <p:cNvPr id="52" name="Google Shape;52;g240fa8fc8f9_0_2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53" name="Google Shape;53;g240fa8fc8f9_0_20"/>
          <p:cNvPicPr preferRelativeResize="0"/>
          <p:nvPr/>
        </p:nvPicPr>
        <p:blipFill rotWithShape="1">
          <a:blip r:embed="rId3">
            <a:alphaModFix/>
          </a:blip>
          <a:srcRect b="0" l="0" r="0" t="0"/>
          <a:stretch/>
        </p:blipFill>
        <p:spPr>
          <a:xfrm>
            <a:off x="-1" y="6629401"/>
            <a:ext cx="12191698" cy="228593"/>
          </a:xfrm>
          <a:prstGeom prst="rect">
            <a:avLst/>
          </a:prstGeom>
          <a:noFill/>
          <a:ln>
            <a:noFill/>
          </a:ln>
        </p:spPr>
      </p:pic>
      <p:pic>
        <p:nvPicPr>
          <p:cNvPr descr="A black and white text&#10;&#10;Description automatically generated" id="54" name="Google Shape;54;g240fa8fc8f9_0_20"/>
          <p:cNvPicPr preferRelativeResize="0"/>
          <p:nvPr/>
        </p:nvPicPr>
        <p:blipFill rotWithShape="1">
          <a:blip r:embed="rId4">
            <a:alphaModFix/>
          </a:blip>
          <a:srcRect b="0" l="0" r="0" t="0"/>
          <a:stretch/>
        </p:blipFill>
        <p:spPr>
          <a:xfrm>
            <a:off x="10997176" y="191850"/>
            <a:ext cx="845125" cy="919750"/>
          </a:xfrm>
          <a:prstGeom prst="rect">
            <a:avLst/>
          </a:prstGeom>
          <a:noFill/>
          <a:ln>
            <a:noFill/>
          </a:ln>
        </p:spPr>
      </p:pic>
      <p:sp>
        <p:nvSpPr>
          <p:cNvPr id="55" name="Google Shape;55;g240fa8fc8f9_0_2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g240fa8fc8f9_0_2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58" name="Google Shape;58;g240fa8fc8f9_0_25"/>
          <p:cNvPicPr preferRelativeResize="0"/>
          <p:nvPr/>
        </p:nvPicPr>
        <p:blipFill rotWithShape="1">
          <a:blip r:embed="rId3">
            <a:alphaModFix/>
          </a:blip>
          <a:srcRect b="0" l="0" r="0" t="0"/>
          <a:stretch/>
        </p:blipFill>
        <p:spPr>
          <a:xfrm>
            <a:off x="-1" y="6629401"/>
            <a:ext cx="12191698" cy="228593"/>
          </a:xfrm>
          <a:prstGeom prst="rect">
            <a:avLst/>
          </a:prstGeom>
          <a:noFill/>
          <a:ln>
            <a:noFill/>
          </a:ln>
        </p:spPr>
      </p:pic>
      <p:pic>
        <p:nvPicPr>
          <p:cNvPr descr="A black and white text&#10;&#10;Description automatically generated" id="59" name="Google Shape;59;g240fa8fc8f9_0_25"/>
          <p:cNvPicPr preferRelativeResize="0"/>
          <p:nvPr/>
        </p:nvPicPr>
        <p:blipFill rotWithShape="1">
          <a:blip r:embed="rId4">
            <a:alphaModFix/>
          </a:blip>
          <a:srcRect b="0" l="0" r="0" t="0"/>
          <a:stretch/>
        </p:blipFill>
        <p:spPr>
          <a:xfrm>
            <a:off x="10997176" y="191850"/>
            <a:ext cx="845125" cy="919750"/>
          </a:xfrm>
          <a:prstGeom prst="rect">
            <a:avLst/>
          </a:prstGeom>
          <a:noFill/>
          <a:ln>
            <a:noFill/>
          </a:ln>
        </p:spPr>
      </p:pic>
      <p:sp>
        <p:nvSpPr>
          <p:cNvPr id="60" name="Google Shape;60;g240fa8fc8f9_0_25"/>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g240fa8fc8f9_0_3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63" name="Google Shape;63;g240fa8fc8f9_0_30"/>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64" name="Google Shape;64;g240fa8fc8f9_0_3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g240fa8fc8f9_0_34"/>
          <p:cNvSpPr txBox="1"/>
          <p:nvPr>
            <p:ph idx="1" type="body"/>
          </p:nvPr>
        </p:nvSpPr>
        <p:spPr>
          <a:xfrm>
            <a:off x="83817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67" name="Google Shape;67;g240fa8fc8f9_0_34"/>
          <p:cNvSpPr txBox="1"/>
          <p:nvPr>
            <p:ph idx="2" type="body"/>
          </p:nvPr>
        </p:nvSpPr>
        <p:spPr>
          <a:xfrm>
            <a:off x="650285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68" name="Google Shape;68;g240fa8fc8f9_0_34"/>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69" name="Google Shape;69;g240fa8fc8f9_0_34"/>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g240fa8fc8f9_0_39"/>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72" name="Google Shape;72;g240fa8fc8f9_0_39"/>
          <p:cNvPicPr preferRelativeResize="0"/>
          <p:nvPr/>
        </p:nvPicPr>
        <p:blipFill rotWithShape="1">
          <a:blip r:embed="rId3">
            <a:alphaModFix/>
          </a:blip>
          <a:srcRect b="0" l="0" r="0" t="0"/>
          <a:stretch/>
        </p:blipFill>
        <p:spPr>
          <a:xfrm>
            <a:off x="10980475" y="5600700"/>
            <a:ext cx="1096925" cy="1143001"/>
          </a:xfrm>
          <a:prstGeom prst="rect">
            <a:avLst/>
          </a:prstGeom>
          <a:noFill/>
          <a:ln>
            <a:noFill/>
          </a:ln>
        </p:spPr>
      </p:pic>
      <p:sp>
        <p:nvSpPr>
          <p:cNvPr id="73" name="Google Shape;73;g240fa8fc8f9_0_39"/>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1">
  <p:cSld name="2_Title Slide_1">
    <p:bg>
      <p:bgPr>
        <a:blipFill>
          <a:blip r:embed="rId2">
            <a:alphaModFix/>
          </a:blip>
          <a:stretch>
            <a:fillRect/>
          </a:stretch>
        </a:blipFill>
      </p:bgPr>
    </p:bg>
    <p:spTree>
      <p:nvGrpSpPr>
        <p:cNvPr id="74" name="Shape 74"/>
        <p:cNvGrpSpPr/>
        <p:nvPr/>
      </p:nvGrpSpPr>
      <p:grpSpPr>
        <a:xfrm>
          <a:off x="0" y="0"/>
          <a:ext cx="0" cy="0"/>
          <a:chOff x="0" y="0"/>
          <a:chExt cx="0" cy="0"/>
        </a:xfrm>
      </p:grpSpPr>
      <p:pic>
        <p:nvPicPr>
          <p:cNvPr id="75" name="Google Shape;75;g283f9c8f97d_1_4"/>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sp>
        <p:nvSpPr>
          <p:cNvPr id="76" name="Google Shape;76;g283f9c8f97d_1_4"/>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g240fa8fc8f9_0_48"/>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79" name="Google Shape;79;g240fa8fc8f9_0_48"/>
          <p:cNvPicPr preferRelativeResize="0"/>
          <p:nvPr/>
        </p:nvPicPr>
        <p:blipFill rotWithShape="1">
          <a:blip r:embed="rId3">
            <a:alphaModFix/>
          </a:blip>
          <a:srcRect b="0" l="0" r="0" t="0"/>
          <a:stretch/>
        </p:blipFill>
        <p:spPr>
          <a:xfrm>
            <a:off x="10997176" y="191850"/>
            <a:ext cx="845125" cy="919750"/>
          </a:xfrm>
          <a:prstGeom prst="rect">
            <a:avLst/>
          </a:prstGeom>
          <a:noFill/>
          <a:ln>
            <a:noFill/>
          </a:ln>
        </p:spPr>
      </p:pic>
      <p:sp>
        <p:nvSpPr>
          <p:cNvPr id="80" name="Google Shape;80;g240fa8fc8f9_0_48"/>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g240fa8fc8f9_0_56"/>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83" name="Google Shape;83;g240fa8fc8f9_0_56"/>
          <p:cNvPicPr preferRelativeResize="0"/>
          <p:nvPr/>
        </p:nvPicPr>
        <p:blipFill rotWithShape="1">
          <a:blip r:embed="rId3">
            <a:alphaModFix/>
          </a:blip>
          <a:srcRect b="0" l="0" r="0" t="0"/>
          <a:stretch/>
        </p:blipFill>
        <p:spPr>
          <a:xfrm>
            <a:off x="10997176" y="191850"/>
            <a:ext cx="845125" cy="919750"/>
          </a:xfrm>
          <a:prstGeom prst="rect">
            <a:avLst/>
          </a:prstGeom>
          <a:noFill/>
          <a:ln>
            <a:noFill/>
          </a:ln>
        </p:spPr>
      </p:pic>
      <p:sp>
        <p:nvSpPr>
          <p:cNvPr id="84" name="Google Shape;84;g240fa8fc8f9_0_56"/>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1">
  <p:cSld name="18_Title and Content_1">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g240fa8fc8f9_0_7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87" name="Google Shape;87;g240fa8fc8f9_0_78"/>
          <p:cNvPicPr preferRelativeResize="0"/>
          <p:nvPr/>
        </p:nvPicPr>
        <p:blipFill rotWithShape="1">
          <a:blip r:embed="rId3">
            <a:alphaModFix/>
          </a:blip>
          <a:srcRect b="0" l="0" r="0" t="0"/>
          <a:stretch/>
        </p:blipFill>
        <p:spPr>
          <a:xfrm>
            <a:off x="9946888" y="191843"/>
            <a:ext cx="1895660" cy="919759"/>
          </a:xfrm>
          <a:prstGeom prst="rect">
            <a:avLst/>
          </a:prstGeom>
          <a:noFill/>
          <a:ln>
            <a:noFill/>
          </a:ln>
        </p:spPr>
      </p:pic>
      <p:sp>
        <p:nvSpPr>
          <p:cNvPr id="88" name="Google Shape;88;g240fa8fc8f9_0_78"/>
          <p:cNvSpPr txBox="1"/>
          <p:nvPr>
            <p:ph type="title"/>
          </p:nvPr>
        </p:nvSpPr>
        <p:spPr>
          <a:xfrm>
            <a:off x="838200" y="365126"/>
            <a:ext cx="10515600" cy="616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g240fa8fc8f9_0_6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18" name="Google Shape;18;g240fa8fc8f9_0_60"/>
          <p:cNvPicPr preferRelativeResize="0"/>
          <p:nvPr/>
        </p:nvPicPr>
        <p:blipFill rotWithShape="1">
          <a:blip r:embed="rId3">
            <a:alphaModFix/>
          </a:blip>
          <a:srcRect b="0" l="0" r="0" t="0"/>
          <a:stretch/>
        </p:blipFill>
        <p:spPr>
          <a:xfrm>
            <a:off x="292601" y="155275"/>
            <a:ext cx="845125" cy="919750"/>
          </a:xfrm>
          <a:prstGeom prst="rect">
            <a:avLst/>
          </a:prstGeom>
          <a:noFill/>
          <a:ln>
            <a:noFill/>
          </a:ln>
        </p:spPr>
      </p:pic>
      <p:sp>
        <p:nvSpPr>
          <p:cNvPr id="19" name="Google Shape;19;g240fa8fc8f9_0_60"/>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89" name="Shape 89"/>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90" name="Shape 90"/>
        <p:cNvGrpSpPr/>
        <p:nvPr/>
      </p:nvGrpSpPr>
      <p:grpSpPr>
        <a:xfrm>
          <a:off x="0" y="0"/>
          <a:ext cx="0" cy="0"/>
          <a:chOff x="0" y="0"/>
          <a:chExt cx="0" cy="0"/>
        </a:xfrm>
      </p:grpSpPr>
      <p:pic>
        <p:nvPicPr>
          <p:cNvPr id="91" name="Google Shape;91;g335b4b0fa99_0_290"/>
          <p:cNvPicPr preferRelativeResize="0"/>
          <p:nvPr/>
        </p:nvPicPr>
        <p:blipFill rotWithShape="1">
          <a:blip r:embed="rId2">
            <a:alphaModFix/>
          </a:blip>
          <a:srcRect b="0" l="0" r="0" t="0"/>
          <a:stretch/>
        </p:blipFill>
        <p:spPr>
          <a:xfrm rot="10800000">
            <a:off x="8792" y="0"/>
            <a:ext cx="12192000" cy="685800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solidFill>
          <a:srgbClr val="3CC1CD"/>
        </a:solidFill>
      </p:bgPr>
    </p:bg>
    <p:spTree>
      <p:nvGrpSpPr>
        <p:cNvPr id="93" name="Shape 93"/>
        <p:cNvGrpSpPr/>
        <p:nvPr/>
      </p:nvGrpSpPr>
      <p:grpSpPr>
        <a:xfrm>
          <a:off x="0" y="0"/>
          <a:ext cx="0" cy="0"/>
          <a:chOff x="0" y="0"/>
          <a:chExt cx="0" cy="0"/>
        </a:xfrm>
      </p:grpSpPr>
      <p:pic>
        <p:nvPicPr>
          <p:cNvPr id="94" name="Google Shape;94;g3774538861f_0_688"/>
          <p:cNvPicPr preferRelativeResize="0"/>
          <p:nvPr/>
        </p:nvPicPr>
        <p:blipFill rotWithShape="1">
          <a:blip r:embed="rId2">
            <a:alphaModFix/>
          </a:blip>
          <a:srcRect b="0" l="0" r="0" t="0"/>
          <a:stretch/>
        </p:blipFill>
        <p:spPr>
          <a:xfrm rot="10800000">
            <a:off x="8792" y="1"/>
            <a:ext cx="12192000" cy="685800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95" name="Shape 95"/>
        <p:cNvGrpSpPr/>
        <p:nvPr/>
      </p:nvGrpSpPr>
      <p:grpSpPr>
        <a:xfrm>
          <a:off x="0" y="0"/>
          <a:ext cx="0" cy="0"/>
          <a:chOff x="0" y="0"/>
          <a:chExt cx="0" cy="0"/>
        </a:xfrm>
      </p:grpSpPr>
      <p:pic>
        <p:nvPicPr>
          <p:cNvPr id="96" name="Google Shape;96;g3774538861f_0_566"/>
          <p:cNvPicPr preferRelativeResize="0"/>
          <p:nvPr/>
        </p:nvPicPr>
        <p:blipFill rotWithShape="1">
          <a:blip r:embed="rId3">
            <a:alphaModFix/>
          </a:blip>
          <a:srcRect b="0" l="0" r="0" t="0"/>
          <a:stretch/>
        </p:blipFill>
        <p:spPr>
          <a:xfrm>
            <a:off x="8040029" y="6227577"/>
            <a:ext cx="3728463" cy="210478"/>
          </a:xfrm>
          <a:prstGeom prst="rect">
            <a:avLst/>
          </a:prstGeom>
          <a:noFill/>
          <a:ln>
            <a:noFill/>
          </a:ln>
        </p:spPr>
      </p:pic>
      <p:pic>
        <p:nvPicPr>
          <p:cNvPr descr="A black and white text&#10;&#10;Description automatically generated" id="97" name="Google Shape;97;g3774538861f_0_566"/>
          <p:cNvPicPr preferRelativeResize="0"/>
          <p:nvPr/>
        </p:nvPicPr>
        <p:blipFill rotWithShape="1">
          <a:blip r:embed="rId4">
            <a:alphaModFix/>
          </a:blip>
          <a:srcRect b="0" l="0" r="0" t="0"/>
          <a:stretch/>
        </p:blipFill>
        <p:spPr>
          <a:xfrm>
            <a:off x="423513" y="6222356"/>
            <a:ext cx="780820" cy="215696"/>
          </a:xfrm>
          <a:prstGeom prst="rect">
            <a:avLst/>
          </a:prstGeom>
          <a:noFill/>
          <a:ln>
            <a:noFill/>
          </a:ln>
        </p:spPr>
      </p:pic>
      <p:pic>
        <p:nvPicPr>
          <p:cNvPr id="98" name="Google Shape;98;g3774538861f_0_566"/>
          <p:cNvPicPr preferRelativeResize="0"/>
          <p:nvPr/>
        </p:nvPicPr>
        <p:blipFill rotWithShape="1">
          <a:blip r:embed="rId5">
            <a:alphaModFix/>
          </a:blip>
          <a:srcRect b="0" l="0" r="0" t="0"/>
          <a:stretch/>
        </p:blipFill>
        <p:spPr>
          <a:xfrm>
            <a:off x="3739063" y="1134805"/>
            <a:ext cx="4579725" cy="4588399"/>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g3774538861f_0_570"/>
          <p:cNvSpPr/>
          <p:nvPr/>
        </p:nvSpPr>
        <p:spPr>
          <a:xfrm>
            <a:off x="0" y="6316225"/>
            <a:ext cx="12192000" cy="541800"/>
          </a:xfrm>
          <a:prstGeom prst="rect">
            <a:avLst/>
          </a:prstGeom>
          <a:solidFill>
            <a:srgbClr val="6C110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g3774538861f_0_570"/>
          <p:cNvSpPr txBox="1"/>
          <p:nvPr>
            <p:ph type="title"/>
          </p:nvPr>
        </p:nvSpPr>
        <p:spPr>
          <a:xfrm>
            <a:off x="838200" y="1315845"/>
            <a:ext cx="105156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102" name="Google Shape;102;g3774538861f_0_570"/>
          <p:cNvPicPr preferRelativeResize="0"/>
          <p:nvPr/>
        </p:nvPicPr>
        <p:blipFill rotWithShape="1">
          <a:blip r:embed="rId3">
            <a:alphaModFix/>
          </a:blip>
          <a:srcRect b="0" l="0" r="0" t="0"/>
          <a:stretch/>
        </p:blipFill>
        <p:spPr>
          <a:xfrm>
            <a:off x="1244179" y="6484502"/>
            <a:ext cx="3728463" cy="210478"/>
          </a:xfrm>
          <a:prstGeom prst="rect">
            <a:avLst/>
          </a:prstGeom>
          <a:noFill/>
          <a:ln>
            <a:noFill/>
          </a:ln>
        </p:spPr>
      </p:pic>
      <p:pic>
        <p:nvPicPr>
          <p:cNvPr descr="A black and white text&#10;&#10;Description automatically generated" id="103" name="Google Shape;103;g3774538861f_0_570"/>
          <p:cNvPicPr preferRelativeResize="0"/>
          <p:nvPr/>
        </p:nvPicPr>
        <p:blipFill rotWithShape="1">
          <a:blip r:embed="rId4">
            <a:alphaModFix/>
          </a:blip>
          <a:srcRect b="0" l="0" r="0" t="0"/>
          <a:stretch/>
        </p:blipFill>
        <p:spPr>
          <a:xfrm>
            <a:off x="347313" y="6479281"/>
            <a:ext cx="780820" cy="215696"/>
          </a:xfrm>
          <a:prstGeom prst="rect">
            <a:avLst/>
          </a:prstGeom>
          <a:noFill/>
          <a:ln>
            <a:noFill/>
          </a:ln>
        </p:spPr>
      </p:pic>
      <p:pic>
        <p:nvPicPr>
          <p:cNvPr id="104" name="Google Shape;104;g3774538861f_0_570"/>
          <p:cNvPicPr preferRelativeResize="0"/>
          <p:nvPr/>
        </p:nvPicPr>
        <p:blipFill rotWithShape="1">
          <a:blip r:embed="rId5">
            <a:alphaModFix/>
          </a:blip>
          <a:srcRect b="0" l="0" r="0" t="0"/>
          <a:stretch/>
        </p:blipFill>
        <p:spPr>
          <a:xfrm>
            <a:off x="183753" y="136603"/>
            <a:ext cx="1177014" cy="1179250"/>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2">
  <p:cSld name="2_Title Slide_2">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g3774538861f_0_576"/>
          <p:cNvSpPr txBox="1"/>
          <p:nvPr>
            <p:ph type="title"/>
          </p:nvPr>
        </p:nvSpPr>
        <p:spPr>
          <a:xfrm>
            <a:off x="489850" y="1315795"/>
            <a:ext cx="10515600" cy="4226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07" name="Google Shape;107;g3774538861f_0_576"/>
          <p:cNvSpPr/>
          <p:nvPr/>
        </p:nvSpPr>
        <p:spPr>
          <a:xfrm>
            <a:off x="0" y="6316225"/>
            <a:ext cx="12192000" cy="541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8" name="Google Shape;108;g3774538861f_0_576"/>
          <p:cNvPicPr preferRelativeResize="0"/>
          <p:nvPr/>
        </p:nvPicPr>
        <p:blipFill rotWithShape="1">
          <a:blip r:embed="rId3">
            <a:alphaModFix/>
          </a:blip>
          <a:srcRect b="0" l="0" r="0" t="0"/>
          <a:stretch/>
        </p:blipFill>
        <p:spPr>
          <a:xfrm>
            <a:off x="1244179" y="6484502"/>
            <a:ext cx="3728463" cy="210478"/>
          </a:xfrm>
          <a:prstGeom prst="rect">
            <a:avLst/>
          </a:prstGeom>
          <a:noFill/>
          <a:ln>
            <a:noFill/>
          </a:ln>
        </p:spPr>
      </p:pic>
      <p:pic>
        <p:nvPicPr>
          <p:cNvPr descr="A black and white text&#10;&#10;Description automatically generated" id="109" name="Google Shape;109;g3774538861f_0_576"/>
          <p:cNvPicPr preferRelativeResize="0"/>
          <p:nvPr/>
        </p:nvPicPr>
        <p:blipFill rotWithShape="1">
          <a:blip r:embed="rId4">
            <a:alphaModFix/>
          </a:blip>
          <a:srcRect b="0" l="0" r="0" t="0"/>
          <a:stretch/>
        </p:blipFill>
        <p:spPr>
          <a:xfrm>
            <a:off x="347313" y="6479281"/>
            <a:ext cx="780820" cy="215696"/>
          </a:xfrm>
          <a:prstGeom prst="rect">
            <a:avLst/>
          </a:prstGeom>
          <a:noFill/>
          <a:ln>
            <a:noFill/>
          </a:ln>
        </p:spPr>
      </p:pic>
      <p:pic>
        <p:nvPicPr>
          <p:cNvPr id="110" name="Google Shape;110;g3774538861f_0_576"/>
          <p:cNvPicPr preferRelativeResize="0"/>
          <p:nvPr/>
        </p:nvPicPr>
        <p:blipFill rotWithShape="1">
          <a:blip r:embed="rId5">
            <a:alphaModFix/>
          </a:blip>
          <a:srcRect b="0" l="0" r="0" t="0"/>
          <a:stretch/>
        </p:blipFill>
        <p:spPr>
          <a:xfrm>
            <a:off x="10181815" y="157550"/>
            <a:ext cx="1805485" cy="1808901"/>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 Slide_1_1">
    <p:bg>
      <p:bgPr>
        <a:blipFill>
          <a:blip r:embed="rId2">
            <a:alphaModFix/>
          </a:blip>
          <a:stretch>
            <a:fillRect/>
          </a:stretch>
        </a:blipFill>
      </p:bgPr>
    </p:bg>
    <p:spTree>
      <p:nvGrpSpPr>
        <p:cNvPr id="111" name="Shape 111"/>
        <p:cNvGrpSpPr/>
        <p:nvPr/>
      </p:nvGrpSpPr>
      <p:grpSpPr>
        <a:xfrm>
          <a:off x="0" y="0"/>
          <a:ext cx="0" cy="0"/>
          <a:chOff x="0" y="0"/>
          <a:chExt cx="0" cy="0"/>
        </a:xfrm>
      </p:grpSpPr>
      <p:pic>
        <p:nvPicPr>
          <p:cNvPr descr="A black and white text&#10;&#10;Description automatically generated" id="112" name="Google Shape;112;g3774538861f_0_582"/>
          <p:cNvPicPr preferRelativeResize="0"/>
          <p:nvPr/>
        </p:nvPicPr>
        <p:blipFill rotWithShape="1">
          <a:blip r:embed="rId3">
            <a:alphaModFix/>
          </a:blip>
          <a:srcRect b="0" l="0" r="0" t="0"/>
          <a:stretch/>
        </p:blipFill>
        <p:spPr>
          <a:xfrm>
            <a:off x="423513" y="6222356"/>
            <a:ext cx="780820" cy="215696"/>
          </a:xfrm>
          <a:prstGeom prst="rect">
            <a:avLst/>
          </a:prstGeom>
          <a:noFill/>
          <a:ln>
            <a:noFill/>
          </a:ln>
        </p:spPr>
      </p:pic>
      <p:pic>
        <p:nvPicPr>
          <p:cNvPr id="113" name="Google Shape;113;g3774538861f_0_582"/>
          <p:cNvPicPr preferRelativeResize="0"/>
          <p:nvPr/>
        </p:nvPicPr>
        <p:blipFill rotWithShape="1">
          <a:blip r:embed="rId4">
            <a:alphaModFix/>
          </a:blip>
          <a:srcRect b="0" l="0" r="0" t="0"/>
          <a:stretch/>
        </p:blipFill>
        <p:spPr>
          <a:xfrm>
            <a:off x="3003999" y="2062600"/>
            <a:ext cx="7808301" cy="2509225"/>
          </a:xfrm>
          <a:prstGeom prst="rect">
            <a:avLst/>
          </a:prstGeom>
          <a:noFill/>
          <a:ln>
            <a:noFill/>
          </a:ln>
        </p:spPr>
      </p:pic>
      <p:pic>
        <p:nvPicPr>
          <p:cNvPr id="114" name="Google Shape;114;g3774538861f_0_582"/>
          <p:cNvPicPr preferRelativeResize="0"/>
          <p:nvPr/>
        </p:nvPicPr>
        <p:blipFill rotWithShape="1">
          <a:blip r:embed="rId5">
            <a:alphaModFix/>
          </a:blip>
          <a:srcRect b="0" l="0" r="0" t="0"/>
          <a:stretch/>
        </p:blipFill>
        <p:spPr>
          <a:xfrm>
            <a:off x="243355" y="253700"/>
            <a:ext cx="2730221" cy="2735400"/>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_1">
    <p:bg>
      <p:bgPr>
        <a:blipFill>
          <a:blip r:embed="rId2">
            <a:alphaModFix/>
          </a:blip>
          <a:stretch>
            <a:fillRect/>
          </a:stretch>
        </a:blipFill>
      </p:bgPr>
    </p:bg>
    <p:spTree>
      <p:nvGrpSpPr>
        <p:cNvPr id="115" name="Shape 115"/>
        <p:cNvGrpSpPr/>
        <p:nvPr/>
      </p:nvGrpSpPr>
      <p:grpSpPr>
        <a:xfrm>
          <a:off x="0" y="0"/>
          <a:ext cx="0" cy="0"/>
          <a:chOff x="0" y="0"/>
          <a:chExt cx="0" cy="0"/>
        </a:xfrm>
      </p:grpSpPr>
      <p:sp>
        <p:nvSpPr>
          <p:cNvPr id="116" name="Google Shape;116;g3774538861f_0_58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7" name="Google Shape;117;g3774538861f_0_586"/>
          <p:cNvSpPr txBox="1"/>
          <p:nvPr>
            <p:ph type="title"/>
          </p:nvPr>
        </p:nvSpPr>
        <p:spPr>
          <a:xfrm>
            <a:off x="368475" y="287214"/>
            <a:ext cx="90267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A black and white text&#10;&#10;Description automatically generated" id="118" name="Google Shape;118;g3774538861f_0_586"/>
          <p:cNvPicPr preferRelativeResize="0"/>
          <p:nvPr/>
        </p:nvPicPr>
        <p:blipFill rotWithShape="1">
          <a:blip r:embed="rId3">
            <a:alphaModFix/>
          </a:blip>
          <a:srcRect b="0" l="0" r="0" t="0"/>
          <a:stretch/>
        </p:blipFill>
        <p:spPr>
          <a:xfrm>
            <a:off x="10307079" y="135431"/>
            <a:ext cx="817043" cy="919782"/>
          </a:xfrm>
          <a:prstGeom prst="rect">
            <a:avLst/>
          </a:prstGeom>
          <a:noFill/>
          <a:ln>
            <a:noFill/>
          </a:ln>
        </p:spPr>
      </p:pic>
      <p:pic>
        <p:nvPicPr>
          <p:cNvPr id="119" name="Google Shape;119;g3774538861f_0_586"/>
          <p:cNvPicPr preferRelativeResize="0"/>
          <p:nvPr/>
        </p:nvPicPr>
        <p:blipFill rotWithShape="1">
          <a:blip r:embed="rId4">
            <a:alphaModFix/>
          </a:blip>
          <a:srcRect b="0" l="0" r="0" t="0"/>
          <a:stretch/>
        </p:blipFill>
        <p:spPr>
          <a:xfrm flipH="1">
            <a:off x="0" y="6316250"/>
            <a:ext cx="12188954" cy="541750"/>
          </a:xfrm>
          <a:prstGeom prst="rect">
            <a:avLst/>
          </a:prstGeom>
          <a:noFill/>
          <a:ln>
            <a:noFill/>
          </a:ln>
        </p:spPr>
      </p:pic>
      <p:pic>
        <p:nvPicPr>
          <p:cNvPr id="120" name="Google Shape;120;g3774538861f_0_586"/>
          <p:cNvPicPr preferRelativeResize="0"/>
          <p:nvPr/>
        </p:nvPicPr>
        <p:blipFill rotWithShape="1">
          <a:blip r:embed="rId5">
            <a:alphaModFix/>
          </a:blip>
          <a:srcRect b="0" l="0" r="0" t="0"/>
          <a:stretch/>
        </p:blipFill>
        <p:spPr>
          <a:xfrm>
            <a:off x="9345400" y="153550"/>
            <a:ext cx="899974" cy="901674"/>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1">
  <p:cSld name="Title and Content_1_1">
    <p:bg>
      <p:bgPr>
        <a:blipFill>
          <a:blip r:embed="rId2">
            <a:alphaModFix/>
          </a:blip>
          <a:stretch>
            <a:fillRect/>
          </a:stretch>
        </a:blipFill>
      </p:bgPr>
    </p:bg>
    <p:spTree>
      <p:nvGrpSpPr>
        <p:cNvPr id="121" name="Shape 121"/>
        <p:cNvGrpSpPr/>
        <p:nvPr/>
      </p:nvGrpSpPr>
      <p:grpSpPr>
        <a:xfrm>
          <a:off x="0" y="0"/>
          <a:ext cx="0" cy="0"/>
          <a:chOff x="0" y="0"/>
          <a:chExt cx="0" cy="0"/>
        </a:xfrm>
      </p:grpSpPr>
      <p:sp>
        <p:nvSpPr>
          <p:cNvPr id="122" name="Google Shape;122;g3774538861f_0_59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3" name="Google Shape;123;g3774538861f_0_592"/>
          <p:cNvSpPr txBox="1"/>
          <p:nvPr>
            <p:ph type="title"/>
          </p:nvPr>
        </p:nvSpPr>
        <p:spPr>
          <a:xfrm>
            <a:off x="368475" y="287214"/>
            <a:ext cx="90267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A black and white text&#10;&#10;Description automatically generated" id="124" name="Google Shape;124;g3774538861f_0_592"/>
          <p:cNvPicPr preferRelativeResize="0"/>
          <p:nvPr/>
        </p:nvPicPr>
        <p:blipFill rotWithShape="1">
          <a:blip r:embed="rId3">
            <a:alphaModFix/>
          </a:blip>
          <a:srcRect b="0" l="0" r="0" t="0"/>
          <a:stretch/>
        </p:blipFill>
        <p:spPr>
          <a:xfrm>
            <a:off x="10307079" y="96903"/>
            <a:ext cx="817043" cy="919782"/>
          </a:xfrm>
          <a:prstGeom prst="rect">
            <a:avLst/>
          </a:prstGeom>
          <a:noFill/>
          <a:ln>
            <a:noFill/>
          </a:ln>
        </p:spPr>
      </p:pic>
      <p:pic>
        <p:nvPicPr>
          <p:cNvPr id="125" name="Google Shape;125;g3774538861f_0_592"/>
          <p:cNvPicPr preferRelativeResize="0"/>
          <p:nvPr/>
        </p:nvPicPr>
        <p:blipFill rotWithShape="1">
          <a:blip r:embed="rId4">
            <a:alphaModFix/>
          </a:blip>
          <a:srcRect b="0" l="0" r="0" t="0"/>
          <a:stretch/>
        </p:blipFill>
        <p:spPr>
          <a:xfrm>
            <a:off x="9345400" y="115022"/>
            <a:ext cx="899974" cy="901674"/>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Title and Content_2">
    <p:bg>
      <p:bgPr>
        <a:blipFill>
          <a:blip r:embed="rId2">
            <a:alphaModFix/>
          </a:blip>
          <a:stretch>
            <a:fillRect/>
          </a:stretch>
        </a:blipFill>
      </p:bgPr>
    </p:bg>
    <p:spTree>
      <p:nvGrpSpPr>
        <p:cNvPr id="126" name="Shape 126"/>
        <p:cNvGrpSpPr/>
        <p:nvPr/>
      </p:nvGrpSpPr>
      <p:grpSpPr>
        <a:xfrm>
          <a:off x="0" y="0"/>
          <a:ext cx="0" cy="0"/>
          <a:chOff x="0" y="0"/>
          <a:chExt cx="0" cy="0"/>
        </a:xfrm>
      </p:grpSpPr>
      <p:sp>
        <p:nvSpPr>
          <p:cNvPr id="127" name="Google Shape;127;g3774538861f_0_59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8" name="Google Shape;128;g3774538861f_0_597"/>
          <p:cNvSpPr txBox="1"/>
          <p:nvPr>
            <p:ph type="title"/>
          </p:nvPr>
        </p:nvSpPr>
        <p:spPr>
          <a:xfrm>
            <a:off x="1111775" y="256626"/>
            <a:ext cx="90267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A black and white text&#10;&#10;Description automatically generated" id="129" name="Google Shape;129;g3774538861f_0_597"/>
          <p:cNvPicPr preferRelativeResize="0"/>
          <p:nvPr/>
        </p:nvPicPr>
        <p:blipFill rotWithShape="1">
          <a:blip r:embed="rId3">
            <a:alphaModFix/>
          </a:blip>
          <a:srcRect b="0" l="0" r="0" t="0"/>
          <a:stretch/>
        </p:blipFill>
        <p:spPr>
          <a:xfrm>
            <a:off x="11186179" y="104831"/>
            <a:ext cx="817043" cy="919782"/>
          </a:xfrm>
          <a:prstGeom prst="rect">
            <a:avLst/>
          </a:prstGeom>
          <a:noFill/>
          <a:ln>
            <a:noFill/>
          </a:ln>
        </p:spPr>
      </p:pic>
      <p:pic>
        <p:nvPicPr>
          <p:cNvPr id="130" name="Google Shape;130;g3774538861f_0_597"/>
          <p:cNvPicPr preferRelativeResize="0"/>
          <p:nvPr/>
        </p:nvPicPr>
        <p:blipFill rotWithShape="1">
          <a:blip r:embed="rId4">
            <a:alphaModFix/>
          </a:blip>
          <a:srcRect b="0" l="0" r="0" t="0"/>
          <a:stretch/>
        </p:blipFill>
        <p:spPr>
          <a:xfrm>
            <a:off x="0" y="6316250"/>
            <a:ext cx="12188954" cy="541750"/>
          </a:xfrm>
          <a:prstGeom prst="rect">
            <a:avLst/>
          </a:prstGeom>
          <a:noFill/>
          <a:ln>
            <a:noFill/>
          </a:ln>
        </p:spPr>
      </p:pic>
      <p:pic>
        <p:nvPicPr>
          <p:cNvPr id="131" name="Google Shape;131;g3774538861f_0_597"/>
          <p:cNvPicPr preferRelativeResize="0"/>
          <p:nvPr/>
        </p:nvPicPr>
        <p:blipFill rotWithShape="1">
          <a:blip r:embed="rId5">
            <a:alphaModFix/>
          </a:blip>
          <a:srcRect b="0" l="0" r="0" t="0"/>
          <a:stretch/>
        </p:blipFill>
        <p:spPr>
          <a:xfrm>
            <a:off x="10212350" y="122963"/>
            <a:ext cx="899974" cy="90167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20" name="Shape 20"/>
        <p:cNvGrpSpPr/>
        <p:nvPr/>
      </p:nvGrpSpPr>
      <p:grpSpPr>
        <a:xfrm>
          <a:off x="0" y="0"/>
          <a:ext cx="0" cy="0"/>
          <a:chOff x="0" y="0"/>
          <a:chExt cx="0" cy="0"/>
        </a:xfrm>
      </p:grpSpPr>
      <p:pic>
        <p:nvPicPr>
          <p:cNvPr id="21" name="Google Shape;21;g240fa8fc8f9_0_1"/>
          <p:cNvPicPr preferRelativeResize="0"/>
          <p:nvPr/>
        </p:nvPicPr>
        <p:blipFill rotWithShape="1">
          <a:blip r:embed="rId3">
            <a:alphaModFix/>
          </a:blip>
          <a:srcRect b="0" l="0" r="0" t="0"/>
          <a:stretch/>
        </p:blipFill>
        <p:spPr>
          <a:xfrm>
            <a:off x="3412563" y="1996162"/>
            <a:ext cx="5366876" cy="2865675"/>
          </a:xfrm>
          <a:prstGeom prst="rect">
            <a:avLst/>
          </a:prstGeom>
          <a:noFill/>
          <a:ln>
            <a:noFill/>
          </a:ln>
        </p:spPr>
      </p:pic>
      <p:pic>
        <p:nvPicPr>
          <p:cNvPr id="22" name="Google Shape;22;g240fa8fc8f9_0_1"/>
          <p:cNvPicPr preferRelativeResize="0"/>
          <p:nvPr/>
        </p:nvPicPr>
        <p:blipFill rotWithShape="1">
          <a:blip r:embed="rId4">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23" name="Google Shape;23;g240fa8fc8f9_0_1"/>
          <p:cNvPicPr preferRelativeResize="0"/>
          <p:nvPr/>
        </p:nvPicPr>
        <p:blipFill rotWithShape="1">
          <a:blip r:embed="rId5">
            <a:alphaModFix/>
          </a:blip>
          <a:srcRect b="0" l="0" r="0" t="0"/>
          <a:stretch/>
        </p:blipFill>
        <p:spPr>
          <a:xfrm>
            <a:off x="423503" y="6222356"/>
            <a:ext cx="780800" cy="215698"/>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132" name="Shape 132"/>
        <p:cNvGrpSpPr/>
        <p:nvPr/>
      </p:nvGrpSpPr>
      <p:grpSpPr>
        <a:xfrm>
          <a:off x="0" y="0"/>
          <a:ext cx="0" cy="0"/>
          <a:chOff x="0" y="0"/>
          <a:chExt cx="0" cy="0"/>
        </a:xfrm>
      </p:grpSpPr>
      <p:pic>
        <p:nvPicPr>
          <p:cNvPr id="133" name="Google Shape;133;g3774538861f_0_603"/>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134" name="Google Shape;134;g3774538861f_0_60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5" name="Google Shape;135;g3774538861f_0_603"/>
          <p:cNvSpPr txBox="1"/>
          <p:nvPr>
            <p:ph type="title"/>
          </p:nvPr>
        </p:nvSpPr>
        <p:spPr>
          <a:xfrm>
            <a:off x="381000" y="288926"/>
            <a:ext cx="90267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6" name="Google Shape;136;g3774538861f_0_603"/>
          <p:cNvSpPr/>
          <p:nvPr/>
        </p:nvSpPr>
        <p:spPr>
          <a:xfrm>
            <a:off x="0" y="1109250"/>
            <a:ext cx="12192000" cy="5748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37" name="Google Shape;137;g3774538861f_0_603"/>
          <p:cNvPicPr preferRelativeResize="0"/>
          <p:nvPr/>
        </p:nvPicPr>
        <p:blipFill rotWithShape="1">
          <a:blip r:embed="rId4">
            <a:alphaModFix/>
          </a:blip>
          <a:srcRect b="0" l="0" r="0" t="0"/>
          <a:stretch/>
        </p:blipFill>
        <p:spPr>
          <a:xfrm>
            <a:off x="0" y="5823525"/>
            <a:ext cx="12188948" cy="1034475"/>
          </a:xfrm>
          <a:prstGeom prst="rect">
            <a:avLst/>
          </a:prstGeom>
          <a:noFill/>
          <a:ln>
            <a:noFill/>
          </a:ln>
        </p:spPr>
      </p:pic>
      <p:pic>
        <p:nvPicPr>
          <p:cNvPr descr="A black and white text&#10;&#10;Description automatically generated" id="138" name="Google Shape;138;g3774538861f_0_603"/>
          <p:cNvPicPr preferRelativeResize="0"/>
          <p:nvPr/>
        </p:nvPicPr>
        <p:blipFill rotWithShape="1">
          <a:blip r:embed="rId5">
            <a:alphaModFix/>
          </a:blip>
          <a:srcRect b="0" l="0" r="0" t="0"/>
          <a:stretch/>
        </p:blipFill>
        <p:spPr>
          <a:xfrm>
            <a:off x="6169305" y="5979090"/>
            <a:ext cx="642564" cy="723350"/>
          </a:xfrm>
          <a:prstGeom prst="rect">
            <a:avLst/>
          </a:prstGeom>
          <a:noFill/>
          <a:ln>
            <a:noFill/>
          </a:ln>
        </p:spPr>
      </p:pic>
      <p:pic>
        <p:nvPicPr>
          <p:cNvPr id="139" name="Google Shape;139;g3774538861f_0_603"/>
          <p:cNvPicPr preferRelativeResize="0"/>
          <p:nvPr/>
        </p:nvPicPr>
        <p:blipFill rotWithShape="1">
          <a:blip r:embed="rId6">
            <a:alphaModFix/>
          </a:blip>
          <a:srcRect b="0" l="0" r="0" t="0"/>
          <a:stretch/>
        </p:blipFill>
        <p:spPr>
          <a:xfrm>
            <a:off x="5411750" y="6000575"/>
            <a:ext cx="700565" cy="7018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3">
  <p:cSld name="2_Title Slide_3">
    <p:bg>
      <p:bgPr>
        <a:blipFill>
          <a:blip r:embed="rId2">
            <a:alphaModFix/>
          </a:blip>
          <a:stretch>
            <a:fillRect/>
          </a:stretch>
        </a:blipFill>
      </p:bgPr>
    </p:bg>
    <p:spTree>
      <p:nvGrpSpPr>
        <p:cNvPr id="140" name="Shape 140"/>
        <p:cNvGrpSpPr/>
        <p:nvPr/>
      </p:nvGrpSpPr>
      <p:grpSpPr>
        <a:xfrm>
          <a:off x="0" y="0"/>
          <a:ext cx="0" cy="0"/>
          <a:chOff x="0" y="0"/>
          <a:chExt cx="0" cy="0"/>
        </a:xfrm>
      </p:grpSpPr>
      <p:sp>
        <p:nvSpPr>
          <p:cNvPr id="141" name="Google Shape;141;g3774538861f_0_611"/>
          <p:cNvSpPr txBox="1"/>
          <p:nvPr>
            <p:ph type="title"/>
          </p:nvPr>
        </p:nvSpPr>
        <p:spPr>
          <a:xfrm>
            <a:off x="838200" y="1104820"/>
            <a:ext cx="105156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2" name="Google Shape;142;g3774538861f_0_611"/>
          <p:cNvSpPr/>
          <p:nvPr/>
        </p:nvSpPr>
        <p:spPr>
          <a:xfrm>
            <a:off x="0" y="6316225"/>
            <a:ext cx="12192000" cy="541800"/>
          </a:xfrm>
          <a:prstGeom prst="rect">
            <a:avLst/>
          </a:prstGeom>
          <a:solidFill>
            <a:srgbClr val="47A3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3" name="Google Shape;143;g3774538861f_0_611"/>
          <p:cNvPicPr preferRelativeResize="0"/>
          <p:nvPr/>
        </p:nvPicPr>
        <p:blipFill rotWithShape="1">
          <a:blip r:embed="rId3">
            <a:alphaModFix/>
          </a:blip>
          <a:srcRect b="0" l="0" r="0" t="0"/>
          <a:stretch/>
        </p:blipFill>
        <p:spPr>
          <a:xfrm>
            <a:off x="8016354" y="6484502"/>
            <a:ext cx="3728463" cy="210478"/>
          </a:xfrm>
          <a:prstGeom prst="rect">
            <a:avLst/>
          </a:prstGeom>
          <a:noFill/>
          <a:ln>
            <a:noFill/>
          </a:ln>
        </p:spPr>
      </p:pic>
      <p:pic>
        <p:nvPicPr>
          <p:cNvPr descr="A black and white text&#10;&#10;Description automatically generated" id="144" name="Google Shape;144;g3774538861f_0_611"/>
          <p:cNvPicPr preferRelativeResize="0"/>
          <p:nvPr/>
        </p:nvPicPr>
        <p:blipFill rotWithShape="1">
          <a:blip r:embed="rId4">
            <a:alphaModFix/>
          </a:blip>
          <a:srcRect b="0" l="0" r="0" t="0"/>
          <a:stretch/>
        </p:blipFill>
        <p:spPr>
          <a:xfrm>
            <a:off x="271113" y="6479281"/>
            <a:ext cx="780820" cy="215696"/>
          </a:xfrm>
          <a:prstGeom prst="rect">
            <a:avLst/>
          </a:prstGeom>
          <a:noFill/>
          <a:ln>
            <a:noFill/>
          </a:ln>
        </p:spPr>
      </p:pic>
      <p:pic>
        <p:nvPicPr>
          <p:cNvPr id="145" name="Google Shape;145;g3774538861f_0_611"/>
          <p:cNvPicPr preferRelativeResize="0"/>
          <p:nvPr/>
        </p:nvPicPr>
        <p:blipFill rotWithShape="1">
          <a:blip r:embed="rId5">
            <a:alphaModFix/>
          </a:blip>
          <a:srcRect b="0" l="0" r="0" t="0"/>
          <a:stretch/>
        </p:blipFill>
        <p:spPr>
          <a:xfrm>
            <a:off x="183753" y="136603"/>
            <a:ext cx="1177014" cy="1179250"/>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1 1">
  <p:cSld name="2_Title Slide_1_1">
    <p:bg>
      <p:bgPr>
        <a:blipFill>
          <a:blip r:embed="rId2">
            <a:alphaModFix/>
          </a:blip>
          <a:stretch>
            <a:fillRect/>
          </a:stretch>
        </a:blipFill>
      </p:bgPr>
    </p:bg>
    <p:spTree>
      <p:nvGrpSpPr>
        <p:cNvPr id="146" name="Shape 146"/>
        <p:cNvGrpSpPr/>
        <p:nvPr/>
      </p:nvGrpSpPr>
      <p:grpSpPr>
        <a:xfrm>
          <a:off x="0" y="0"/>
          <a:ext cx="0" cy="0"/>
          <a:chOff x="0" y="0"/>
          <a:chExt cx="0" cy="0"/>
        </a:xfrm>
      </p:grpSpPr>
      <p:pic>
        <p:nvPicPr>
          <p:cNvPr id="147" name="Google Shape;147;g3774538861f_0_617"/>
          <p:cNvPicPr preferRelativeResize="0"/>
          <p:nvPr/>
        </p:nvPicPr>
        <p:blipFill rotWithShape="1">
          <a:blip r:embed="rId3">
            <a:alphaModFix/>
          </a:blip>
          <a:srcRect b="0" l="0" r="0" t="0"/>
          <a:stretch/>
        </p:blipFill>
        <p:spPr>
          <a:xfrm rot="10800000">
            <a:off x="8792" y="0"/>
            <a:ext cx="12192000" cy="6858001"/>
          </a:xfrm>
          <a:prstGeom prst="rect">
            <a:avLst/>
          </a:prstGeom>
          <a:noFill/>
          <a:ln>
            <a:noFill/>
          </a:ln>
        </p:spPr>
      </p:pic>
      <p:sp>
        <p:nvSpPr>
          <p:cNvPr id="148" name="Google Shape;148;g3774538861f_0_617"/>
          <p:cNvSpPr txBox="1"/>
          <p:nvPr>
            <p:ph type="title"/>
          </p:nvPr>
        </p:nvSpPr>
        <p:spPr>
          <a:xfrm>
            <a:off x="423525" y="933795"/>
            <a:ext cx="10515600" cy="4226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9" name="Google Shape;149;g3774538861f_0_617"/>
          <p:cNvSpPr/>
          <p:nvPr/>
        </p:nvSpPr>
        <p:spPr>
          <a:xfrm>
            <a:off x="0" y="6316225"/>
            <a:ext cx="12192000" cy="541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0" name="Google Shape;150;g3774538861f_0_617"/>
          <p:cNvPicPr preferRelativeResize="0"/>
          <p:nvPr/>
        </p:nvPicPr>
        <p:blipFill rotWithShape="1">
          <a:blip r:embed="rId4">
            <a:alphaModFix/>
          </a:blip>
          <a:srcRect b="0" l="0" r="0" t="0"/>
          <a:stretch/>
        </p:blipFill>
        <p:spPr>
          <a:xfrm>
            <a:off x="177379" y="6484502"/>
            <a:ext cx="3728463" cy="210478"/>
          </a:xfrm>
          <a:prstGeom prst="rect">
            <a:avLst/>
          </a:prstGeom>
          <a:noFill/>
          <a:ln>
            <a:noFill/>
          </a:ln>
        </p:spPr>
      </p:pic>
      <p:pic>
        <p:nvPicPr>
          <p:cNvPr descr="A black and white text&#10;&#10;Description automatically generated" id="151" name="Google Shape;151;g3774538861f_0_617"/>
          <p:cNvPicPr preferRelativeResize="0"/>
          <p:nvPr/>
        </p:nvPicPr>
        <p:blipFill rotWithShape="1">
          <a:blip r:embed="rId5">
            <a:alphaModFix/>
          </a:blip>
          <a:srcRect b="0" l="0" r="0" t="0"/>
          <a:stretch/>
        </p:blipFill>
        <p:spPr>
          <a:xfrm>
            <a:off x="4005888" y="6481894"/>
            <a:ext cx="780820" cy="215696"/>
          </a:xfrm>
          <a:prstGeom prst="rect">
            <a:avLst/>
          </a:prstGeom>
          <a:noFill/>
          <a:ln>
            <a:noFill/>
          </a:ln>
        </p:spPr>
      </p:pic>
      <p:pic>
        <p:nvPicPr>
          <p:cNvPr id="152" name="Google Shape;152;g3774538861f_0_617"/>
          <p:cNvPicPr preferRelativeResize="0"/>
          <p:nvPr/>
        </p:nvPicPr>
        <p:blipFill rotWithShape="1">
          <a:blip r:embed="rId6">
            <a:alphaModFix/>
          </a:blip>
          <a:srcRect b="0" l="0" r="0" t="0"/>
          <a:stretch/>
        </p:blipFill>
        <p:spPr>
          <a:xfrm>
            <a:off x="10690516" y="344778"/>
            <a:ext cx="1177014" cy="1179250"/>
          </a:xfrm>
          <a:prstGeom prst="rect">
            <a:avLst/>
          </a:prstGeom>
          <a:noFill/>
          <a:ln>
            <a:noFill/>
          </a:ln>
        </p:spPr>
      </p:pic>
      <p:pic>
        <p:nvPicPr>
          <p:cNvPr id="153" name="Google Shape;153;g3774538861f_0_617"/>
          <p:cNvPicPr preferRelativeResize="0"/>
          <p:nvPr/>
        </p:nvPicPr>
        <p:blipFill rotWithShape="1">
          <a:blip r:embed="rId7">
            <a:alphaModFix/>
          </a:blip>
          <a:srcRect b="0" l="0" r="0" t="0"/>
          <a:stretch/>
        </p:blipFill>
        <p:spPr>
          <a:xfrm>
            <a:off x="9311150" y="-1136725"/>
            <a:ext cx="3728475" cy="4032870"/>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bg>
      <p:bgPr>
        <a:blipFill>
          <a:blip r:embed="rId2">
            <a:alphaModFix/>
          </a:blip>
          <a:stretch>
            <a:fillRect/>
          </a:stretch>
        </a:blipFill>
      </p:bgPr>
    </p:bg>
    <p:spTree>
      <p:nvGrpSpPr>
        <p:cNvPr id="154" name="Shape 154"/>
        <p:cNvGrpSpPr/>
        <p:nvPr/>
      </p:nvGrpSpPr>
      <p:grpSpPr>
        <a:xfrm>
          <a:off x="0" y="0"/>
          <a:ext cx="0" cy="0"/>
          <a:chOff x="0" y="0"/>
          <a:chExt cx="0" cy="0"/>
        </a:xfrm>
      </p:grpSpPr>
      <p:pic>
        <p:nvPicPr>
          <p:cNvPr id="155" name="Google Shape;155;g3774538861f_0_625"/>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156" name="Google Shape;156;g3774538861f_0_625"/>
          <p:cNvSpPr/>
          <p:nvPr/>
        </p:nvSpPr>
        <p:spPr>
          <a:xfrm>
            <a:off x="0" y="1222131"/>
            <a:ext cx="12192000" cy="563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7" name="Google Shape;157;g3774538861f_0_625"/>
          <p:cNvSpPr txBox="1"/>
          <p:nvPr>
            <p:ph idx="1" type="body"/>
          </p:nvPr>
        </p:nvSpPr>
        <p:spPr>
          <a:xfrm>
            <a:off x="838200"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8" name="Google Shape;158;g3774538861f_0_625"/>
          <p:cNvSpPr txBox="1"/>
          <p:nvPr>
            <p:ph type="title"/>
          </p:nvPr>
        </p:nvSpPr>
        <p:spPr>
          <a:xfrm>
            <a:off x="838200" y="365126"/>
            <a:ext cx="91800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59" name="Google Shape;159;g3774538861f_0_625"/>
          <p:cNvSpPr txBox="1"/>
          <p:nvPr>
            <p:ph idx="2" type="body"/>
          </p:nvPr>
        </p:nvSpPr>
        <p:spPr>
          <a:xfrm>
            <a:off x="650301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160" name="Google Shape;160;g3774538861f_0_625"/>
          <p:cNvPicPr preferRelativeResize="0"/>
          <p:nvPr/>
        </p:nvPicPr>
        <p:blipFill rotWithShape="1">
          <a:blip r:embed="rId4">
            <a:alphaModFix/>
          </a:blip>
          <a:srcRect b="0" l="0" r="0" t="0"/>
          <a:stretch/>
        </p:blipFill>
        <p:spPr>
          <a:xfrm>
            <a:off x="11025554" y="191843"/>
            <a:ext cx="817043" cy="919782"/>
          </a:xfrm>
          <a:prstGeom prst="rect">
            <a:avLst/>
          </a:prstGeom>
          <a:noFill/>
          <a:ln>
            <a:noFill/>
          </a:ln>
        </p:spPr>
      </p:pic>
      <p:pic>
        <p:nvPicPr>
          <p:cNvPr id="161" name="Google Shape;161;g3774538861f_0_625"/>
          <p:cNvPicPr preferRelativeResize="0"/>
          <p:nvPr/>
        </p:nvPicPr>
        <p:blipFill rotWithShape="1">
          <a:blip r:embed="rId5">
            <a:alphaModFix/>
          </a:blip>
          <a:srcRect b="0" l="0" r="0" t="0"/>
          <a:stretch/>
        </p:blipFill>
        <p:spPr>
          <a:xfrm>
            <a:off x="-8325" y="6316250"/>
            <a:ext cx="12216381" cy="541750"/>
          </a:xfrm>
          <a:prstGeom prst="rect">
            <a:avLst/>
          </a:prstGeom>
          <a:noFill/>
          <a:ln>
            <a:noFill/>
          </a:ln>
        </p:spPr>
      </p:pic>
      <p:pic>
        <p:nvPicPr>
          <p:cNvPr id="162" name="Google Shape;162;g3774538861f_0_625"/>
          <p:cNvPicPr preferRelativeResize="0"/>
          <p:nvPr/>
        </p:nvPicPr>
        <p:blipFill rotWithShape="1">
          <a:blip r:embed="rId6">
            <a:alphaModFix/>
          </a:blip>
          <a:srcRect b="0" l="0" r="0" t="0"/>
          <a:stretch/>
        </p:blipFill>
        <p:spPr>
          <a:xfrm>
            <a:off x="10066125" y="209950"/>
            <a:ext cx="899974" cy="901674"/>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bg>
      <p:bgPr>
        <a:blipFill>
          <a:blip r:embed="rId2">
            <a:alphaModFix/>
          </a:blip>
          <a:stretch>
            <a:fillRect/>
          </a:stretch>
        </a:blipFill>
      </p:bgPr>
    </p:bg>
    <p:spTree>
      <p:nvGrpSpPr>
        <p:cNvPr id="163" name="Shape 163"/>
        <p:cNvGrpSpPr/>
        <p:nvPr/>
      </p:nvGrpSpPr>
      <p:grpSpPr>
        <a:xfrm>
          <a:off x="0" y="0"/>
          <a:ext cx="0" cy="0"/>
          <a:chOff x="0" y="0"/>
          <a:chExt cx="0" cy="0"/>
        </a:xfrm>
      </p:grpSpPr>
      <p:pic>
        <p:nvPicPr>
          <p:cNvPr id="164" name="Google Shape;164;g3774538861f_0_634"/>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165" name="Google Shape;165;g3774538861f_0_634"/>
          <p:cNvSpPr/>
          <p:nvPr/>
        </p:nvSpPr>
        <p:spPr>
          <a:xfrm>
            <a:off x="0" y="1222131"/>
            <a:ext cx="12192000" cy="563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black and white text&#10;&#10;Description automatically generated" id="166" name="Google Shape;166;g3774538861f_0_634"/>
          <p:cNvPicPr preferRelativeResize="0"/>
          <p:nvPr/>
        </p:nvPicPr>
        <p:blipFill rotWithShape="1">
          <a:blip r:embed="rId4">
            <a:alphaModFix/>
          </a:blip>
          <a:srcRect b="0" l="0" r="0" t="0"/>
          <a:stretch/>
        </p:blipFill>
        <p:spPr>
          <a:xfrm>
            <a:off x="11025554" y="191843"/>
            <a:ext cx="817043" cy="919782"/>
          </a:xfrm>
          <a:prstGeom prst="rect">
            <a:avLst/>
          </a:prstGeom>
          <a:noFill/>
          <a:ln>
            <a:noFill/>
          </a:ln>
        </p:spPr>
      </p:pic>
      <p:sp>
        <p:nvSpPr>
          <p:cNvPr id="167" name="Google Shape;167;g3774538861f_0_634"/>
          <p:cNvSpPr txBox="1"/>
          <p:nvPr>
            <p:ph type="title"/>
          </p:nvPr>
        </p:nvSpPr>
        <p:spPr>
          <a:xfrm>
            <a:off x="838200" y="365126"/>
            <a:ext cx="91395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68" name="Google Shape;168;g3774538861f_0_634"/>
          <p:cNvSpPr txBox="1"/>
          <p:nvPr>
            <p:ph idx="1" type="body"/>
          </p:nvPr>
        </p:nvSpPr>
        <p:spPr>
          <a:xfrm>
            <a:off x="838200"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9" name="Google Shape;169;g3774538861f_0_634"/>
          <p:cNvSpPr/>
          <p:nvPr>
            <p:ph idx="2" type="pic"/>
          </p:nvPr>
        </p:nvSpPr>
        <p:spPr>
          <a:xfrm>
            <a:off x="6505421" y="1825625"/>
            <a:ext cx="4803900" cy="4351200"/>
          </a:xfrm>
          <a:prstGeom prst="rect">
            <a:avLst/>
          </a:prstGeom>
          <a:noFill/>
          <a:ln>
            <a:noFill/>
          </a:ln>
        </p:spPr>
      </p:sp>
      <p:pic>
        <p:nvPicPr>
          <p:cNvPr id="170" name="Google Shape;170;g3774538861f_0_634"/>
          <p:cNvPicPr preferRelativeResize="0"/>
          <p:nvPr/>
        </p:nvPicPr>
        <p:blipFill rotWithShape="1">
          <a:blip r:embed="rId5">
            <a:alphaModFix/>
          </a:blip>
          <a:srcRect b="0" l="0" r="0" t="0"/>
          <a:stretch/>
        </p:blipFill>
        <p:spPr>
          <a:xfrm>
            <a:off x="0" y="6316250"/>
            <a:ext cx="12188954" cy="541750"/>
          </a:xfrm>
          <a:prstGeom prst="rect">
            <a:avLst/>
          </a:prstGeom>
          <a:noFill/>
          <a:ln>
            <a:noFill/>
          </a:ln>
        </p:spPr>
      </p:pic>
      <p:pic>
        <p:nvPicPr>
          <p:cNvPr id="171" name="Google Shape;171;g3774538861f_0_634"/>
          <p:cNvPicPr preferRelativeResize="0"/>
          <p:nvPr/>
        </p:nvPicPr>
        <p:blipFill rotWithShape="1">
          <a:blip r:embed="rId6">
            <a:alphaModFix/>
          </a:blip>
          <a:srcRect b="0" l="0" r="0" t="0"/>
          <a:stretch/>
        </p:blipFill>
        <p:spPr>
          <a:xfrm>
            <a:off x="10066125" y="209950"/>
            <a:ext cx="899974" cy="901674"/>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172" name="Shape 172"/>
        <p:cNvGrpSpPr/>
        <p:nvPr/>
      </p:nvGrpSpPr>
      <p:grpSpPr>
        <a:xfrm>
          <a:off x="0" y="0"/>
          <a:ext cx="0" cy="0"/>
          <a:chOff x="0" y="0"/>
          <a:chExt cx="0" cy="0"/>
        </a:xfrm>
      </p:grpSpPr>
      <p:pic>
        <p:nvPicPr>
          <p:cNvPr id="173" name="Google Shape;173;g3774538861f_0_643"/>
          <p:cNvPicPr preferRelativeResize="0"/>
          <p:nvPr/>
        </p:nvPicPr>
        <p:blipFill rotWithShape="1">
          <a:blip r:embed="rId3">
            <a:alphaModFix/>
          </a:blip>
          <a:srcRect b="0" l="0" r="0" t="0"/>
          <a:stretch/>
        </p:blipFill>
        <p:spPr>
          <a:xfrm>
            <a:off x="8040029" y="6227577"/>
            <a:ext cx="3728456" cy="210478"/>
          </a:xfrm>
          <a:prstGeom prst="rect">
            <a:avLst/>
          </a:prstGeom>
          <a:noFill/>
          <a:ln>
            <a:noFill/>
          </a:ln>
        </p:spPr>
      </p:pic>
      <p:pic>
        <p:nvPicPr>
          <p:cNvPr descr="A black and white text&#10;&#10;Description automatically generated" id="174" name="Google Shape;174;g3774538861f_0_643"/>
          <p:cNvPicPr preferRelativeResize="0"/>
          <p:nvPr/>
        </p:nvPicPr>
        <p:blipFill rotWithShape="1">
          <a:blip r:embed="rId4">
            <a:alphaModFix/>
          </a:blip>
          <a:srcRect b="0" l="0" r="0" t="0"/>
          <a:stretch/>
        </p:blipFill>
        <p:spPr>
          <a:xfrm>
            <a:off x="423513" y="6222356"/>
            <a:ext cx="780820" cy="215696"/>
          </a:xfrm>
          <a:prstGeom prst="rect">
            <a:avLst/>
          </a:prstGeom>
          <a:noFill/>
          <a:ln>
            <a:noFill/>
          </a:ln>
        </p:spPr>
      </p:pic>
      <p:pic>
        <p:nvPicPr>
          <p:cNvPr id="175" name="Google Shape;175;g3774538861f_0_643"/>
          <p:cNvPicPr preferRelativeResize="0"/>
          <p:nvPr/>
        </p:nvPicPr>
        <p:blipFill rotWithShape="1">
          <a:blip r:embed="rId5">
            <a:alphaModFix/>
          </a:blip>
          <a:srcRect b="0" l="0" r="0" t="0"/>
          <a:stretch/>
        </p:blipFill>
        <p:spPr>
          <a:xfrm>
            <a:off x="3739063" y="1134805"/>
            <a:ext cx="4579725" cy="4588399"/>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1">
  <p:cSld name="2_Title Slide_1">
    <p:bg>
      <p:bgPr>
        <a:blipFill>
          <a:blip r:embed="rId2">
            <a:alphaModFix/>
          </a:blip>
          <a:stretch>
            <a:fillRect/>
          </a:stretch>
        </a:blipFill>
      </p:bgPr>
    </p:bg>
    <p:spTree>
      <p:nvGrpSpPr>
        <p:cNvPr id="176" name="Shape 176"/>
        <p:cNvGrpSpPr/>
        <p:nvPr/>
      </p:nvGrpSpPr>
      <p:grpSpPr>
        <a:xfrm>
          <a:off x="0" y="0"/>
          <a:ext cx="0" cy="0"/>
          <a:chOff x="0" y="0"/>
          <a:chExt cx="0" cy="0"/>
        </a:xfrm>
      </p:grpSpPr>
      <p:pic>
        <p:nvPicPr>
          <p:cNvPr id="177" name="Google Shape;177;g3774538861f_0_647"/>
          <p:cNvPicPr preferRelativeResize="0"/>
          <p:nvPr/>
        </p:nvPicPr>
        <p:blipFill rotWithShape="1">
          <a:blip r:embed="rId3">
            <a:alphaModFix/>
          </a:blip>
          <a:srcRect b="0" l="0" r="0" t="0"/>
          <a:stretch/>
        </p:blipFill>
        <p:spPr>
          <a:xfrm>
            <a:off x="8792" y="0"/>
            <a:ext cx="12192000" cy="6858001"/>
          </a:xfrm>
          <a:prstGeom prst="rect">
            <a:avLst/>
          </a:prstGeom>
          <a:noFill/>
          <a:ln>
            <a:noFill/>
          </a:ln>
        </p:spPr>
      </p:pic>
      <p:sp>
        <p:nvSpPr>
          <p:cNvPr id="178" name="Google Shape;178;g3774538861f_0_647"/>
          <p:cNvSpPr txBox="1"/>
          <p:nvPr>
            <p:ph type="title"/>
          </p:nvPr>
        </p:nvSpPr>
        <p:spPr>
          <a:xfrm>
            <a:off x="847000" y="1220720"/>
            <a:ext cx="105156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79" name="Google Shape;179;g3774538861f_0_647"/>
          <p:cNvSpPr/>
          <p:nvPr/>
        </p:nvSpPr>
        <p:spPr>
          <a:xfrm>
            <a:off x="0" y="6316225"/>
            <a:ext cx="12192000" cy="541800"/>
          </a:xfrm>
          <a:prstGeom prst="rect">
            <a:avLst/>
          </a:prstGeom>
          <a:solidFill>
            <a:srgbClr val="47A3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0" name="Google Shape;180;g3774538861f_0_647"/>
          <p:cNvPicPr preferRelativeResize="0"/>
          <p:nvPr/>
        </p:nvPicPr>
        <p:blipFill rotWithShape="1">
          <a:blip r:embed="rId4">
            <a:alphaModFix/>
          </a:blip>
          <a:srcRect b="0" l="0" r="0" t="0"/>
          <a:stretch/>
        </p:blipFill>
        <p:spPr>
          <a:xfrm>
            <a:off x="8016354" y="6484502"/>
            <a:ext cx="3728463" cy="210478"/>
          </a:xfrm>
          <a:prstGeom prst="rect">
            <a:avLst/>
          </a:prstGeom>
          <a:noFill/>
          <a:ln>
            <a:noFill/>
          </a:ln>
        </p:spPr>
      </p:pic>
      <p:pic>
        <p:nvPicPr>
          <p:cNvPr descr="A black and white text&#10;&#10;Description automatically generated" id="181" name="Google Shape;181;g3774538861f_0_647"/>
          <p:cNvPicPr preferRelativeResize="0"/>
          <p:nvPr/>
        </p:nvPicPr>
        <p:blipFill rotWithShape="1">
          <a:blip r:embed="rId5">
            <a:alphaModFix/>
          </a:blip>
          <a:srcRect b="0" l="0" r="0" t="0"/>
          <a:stretch/>
        </p:blipFill>
        <p:spPr>
          <a:xfrm>
            <a:off x="271113" y="6479281"/>
            <a:ext cx="780820" cy="215696"/>
          </a:xfrm>
          <a:prstGeom prst="rect">
            <a:avLst/>
          </a:prstGeom>
          <a:noFill/>
          <a:ln>
            <a:noFill/>
          </a:ln>
        </p:spPr>
      </p:pic>
      <p:pic>
        <p:nvPicPr>
          <p:cNvPr id="182" name="Google Shape;182;g3774538861f_0_647"/>
          <p:cNvPicPr preferRelativeResize="0"/>
          <p:nvPr/>
        </p:nvPicPr>
        <p:blipFill rotWithShape="1">
          <a:blip r:embed="rId6">
            <a:alphaModFix/>
          </a:blip>
          <a:srcRect b="0" l="0" r="0" t="0"/>
          <a:stretch/>
        </p:blipFill>
        <p:spPr>
          <a:xfrm>
            <a:off x="183753" y="136603"/>
            <a:ext cx="1177014" cy="1179250"/>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bg>
      <p:bgPr>
        <a:solidFill>
          <a:srgbClr val="3CC1CD"/>
        </a:solidFill>
      </p:bgPr>
    </p:bg>
    <p:spTree>
      <p:nvGrpSpPr>
        <p:cNvPr id="183" name="Shape 183"/>
        <p:cNvGrpSpPr/>
        <p:nvPr/>
      </p:nvGrpSpPr>
      <p:grpSpPr>
        <a:xfrm>
          <a:off x="0" y="0"/>
          <a:ext cx="0" cy="0"/>
          <a:chOff x="0" y="0"/>
          <a:chExt cx="0" cy="0"/>
        </a:xfrm>
      </p:grpSpPr>
      <p:pic>
        <p:nvPicPr>
          <p:cNvPr id="184" name="Google Shape;184;g3774538861f_0_654"/>
          <p:cNvPicPr preferRelativeResize="0"/>
          <p:nvPr/>
        </p:nvPicPr>
        <p:blipFill rotWithShape="1">
          <a:blip r:embed="rId2">
            <a:alphaModFix/>
          </a:blip>
          <a:srcRect b="0" l="0" r="0" t="0"/>
          <a:stretch/>
        </p:blipFill>
        <p:spPr>
          <a:xfrm rot="10800000">
            <a:off x="8792" y="0"/>
            <a:ext cx="12192000" cy="6858001"/>
          </a:xfrm>
          <a:prstGeom prst="rect">
            <a:avLst/>
          </a:prstGeom>
          <a:noFill/>
          <a:ln>
            <a:noFill/>
          </a:ln>
        </p:spPr>
      </p:pic>
      <p:pic>
        <p:nvPicPr>
          <p:cNvPr descr="A black and white text&#10;&#10;Description automatically generated" id="185" name="Google Shape;185;g3774538861f_0_654"/>
          <p:cNvPicPr preferRelativeResize="0"/>
          <p:nvPr/>
        </p:nvPicPr>
        <p:blipFill rotWithShape="1">
          <a:blip r:embed="rId3">
            <a:alphaModFix/>
          </a:blip>
          <a:srcRect b="0" l="0" r="0" t="0"/>
          <a:stretch/>
        </p:blipFill>
        <p:spPr>
          <a:xfrm>
            <a:off x="11025554" y="191843"/>
            <a:ext cx="817043" cy="919782"/>
          </a:xfrm>
          <a:prstGeom prst="rect">
            <a:avLst/>
          </a:prstGeom>
          <a:noFill/>
          <a:ln>
            <a:noFill/>
          </a:ln>
        </p:spPr>
      </p:pic>
      <p:sp>
        <p:nvSpPr>
          <p:cNvPr id="186" name="Google Shape;186;g3774538861f_0_654"/>
          <p:cNvSpPr txBox="1"/>
          <p:nvPr>
            <p:ph idx="1" type="body"/>
          </p:nvPr>
        </p:nvSpPr>
        <p:spPr>
          <a:xfrm>
            <a:off x="838200" y="758283"/>
            <a:ext cx="10515600" cy="54186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2pPr>
            <a:lvl3pPr indent="-228600" lvl="2" marL="1371600"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3pPr>
            <a:lvl4pPr indent="-228600" lvl="3" marL="18288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indent="-228600" lvl="4" marL="22860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pic>
        <p:nvPicPr>
          <p:cNvPr id="187" name="Google Shape;187;g3774538861f_0_654"/>
          <p:cNvPicPr preferRelativeResize="0"/>
          <p:nvPr/>
        </p:nvPicPr>
        <p:blipFill rotWithShape="1">
          <a:blip r:embed="rId4">
            <a:alphaModFix/>
          </a:blip>
          <a:srcRect b="0" l="0" r="0" t="0"/>
          <a:stretch/>
        </p:blipFill>
        <p:spPr>
          <a:xfrm>
            <a:off x="10066125" y="209950"/>
            <a:ext cx="899974" cy="901674"/>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188" name="Shape 188"/>
        <p:cNvGrpSpPr/>
        <p:nvPr/>
      </p:nvGrpSpPr>
      <p:grpSpPr>
        <a:xfrm>
          <a:off x="0" y="0"/>
          <a:ext cx="0" cy="0"/>
          <a:chOff x="0" y="0"/>
          <a:chExt cx="0" cy="0"/>
        </a:xfrm>
      </p:grpSpPr>
      <p:pic>
        <p:nvPicPr>
          <p:cNvPr id="189" name="Google Shape;189;g3774538861f_0_659"/>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190" name="Google Shape;190;g3774538861f_0_659"/>
          <p:cNvSpPr/>
          <p:nvPr/>
        </p:nvSpPr>
        <p:spPr>
          <a:xfrm>
            <a:off x="0" y="1222131"/>
            <a:ext cx="12192000" cy="563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1" name="Google Shape;191;g3774538861f_0_65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92" name="Google Shape;192;g3774538861f_0_659"/>
          <p:cNvSpPr txBox="1"/>
          <p:nvPr>
            <p:ph type="title"/>
          </p:nvPr>
        </p:nvSpPr>
        <p:spPr>
          <a:xfrm>
            <a:off x="838200" y="365126"/>
            <a:ext cx="90618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A black and white text&#10;&#10;Description automatically generated" id="193" name="Google Shape;193;g3774538861f_0_659"/>
          <p:cNvPicPr preferRelativeResize="0"/>
          <p:nvPr/>
        </p:nvPicPr>
        <p:blipFill rotWithShape="1">
          <a:blip r:embed="rId4">
            <a:alphaModFix/>
          </a:blip>
          <a:srcRect b="0" l="0" r="0" t="0"/>
          <a:stretch/>
        </p:blipFill>
        <p:spPr>
          <a:xfrm>
            <a:off x="11025554" y="191843"/>
            <a:ext cx="817043" cy="919782"/>
          </a:xfrm>
          <a:prstGeom prst="rect">
            <a:avLst/>
          </a:prstGeom>
          <a:noFill/>
          <a:ln>
            <a:noFill/>
          </a:ln>
        </p:spPr>
      </p:pic>
      <p:pic>
        <p:nvPicPr>
          <p:cNvPr id="194" name="Google Shape;194;g3774538861f_0_659"/>
          <p:cNvPicPr preferRelativeResize="0"/>
          <p:nvPr/>
        </p:nvPicPr>
        <p:blipFill rotWithShape="1">
          <a:blip r:embed="rId5">
            <a:alphaModFix/>
          </a:blip>
          <a:srcRect b="0" l="0" r="0" t="0"/>
          <a:stretch/>
        </p:blipFill>
        <p:spPr>
          <a:xfrm>
            <a:off x="0" y="6316250"/>
            <a:ext cx="12192000" cy="541750"/>
          </a:xfrm>
          <a:prstGeom prst="rect">
            <a:avLst/>
          </a:prstGeom>
          <a:noFill/>
          <a:ln>
            <a:noFill/>
          </a:ln>
        </p:spPr>
      </p:pic>
      <p:pic>
        <p:nvPicPr>
          <p:cNvPr id="195" name="Google Shape;195;g3774538861f_0_659"/>
          <p:cNvPicPr preferRelativeResize="0"/>
          <p:nvPr/>
        </p:nvPicPr>
        <p:blipFill rotWithShape="1">
          <a:blip r:embed="rId6">
            <a:alphaModFix/>
          </a:blip>
          <a:srcRect b="0" l="0" r="0" t="0"/>
          <a:stretch/>
        </p:blipFill>
        <p:spPr>
          <a:xfrm>
            <a:off x="10066125" y="209950"/>
            <a:ext cx="899974" cy="901674"/>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196" name="Shape 196"/>
        <p:cNvGrpSpPr/>
        <p:nvPr/>
      </p:nvGrpSpPr>
      <p:grpSpPr>
        <a:xfrm>
          <a:off x="0" y="0"/>
          <a:ext cx="0" cy="0"/>
          <a:chOff x="0" y="0"/>
          <a:chExt cx="0" cy="0"/>
        </a:xfrm>
      </p:grpSpPr>
      <p:pic>
        <p:nvPicPr>
          <p:cNvPr id="197" name="Google Shape;197;g3774538861f_0_667"/>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198" name="Google Shape;198;g3774538861f_0_667"/>
          <p:cNvSpPr/>
          <p:nvPr/>
        </p:nvSpPr>
        <p:spPr>
          <a:xfrm>
            <a:off x="0" y="1222131"/>
            <a:ext cx="12192000" cy="563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black and white text&#10;&#10;Description automatically generated" id="199" name="Google Shape;199;g3774538861f_0_667"/>
          <p:cNvPicPr preferRelativeResize="0"/>
          <p:nvPr/>
        </p:nvPicPr>
        <p:blipFill rotWithShape="1">
          <a:blip r:embed="rId4">
            <a:alphaModFix/>
          </a:blip>
          <a:srcRect b="0" l="0" r="0" t="0"/>
          <a:stretch/>
        </p:blipFill>
        <p:spPr>
          <a:xfrm>
            <a:off x="11025554" y="191843"/>
            <a:ext cx="817043" cy="919782"/>
          </a:xfrm>
          <a:prstGeom prst="rect">
            <a:avLst/>
          </a:prstGeom>
          <a:noFill/>
          <a:ln>
            <a:noFill/>
          </a:ln>
        </p:spPr>
      </p:pic>
      <p:sp>
        <p:nvSpPr>
          <p:cNvPr id="200" name="Google Shape;200;g3774538861f_0_66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1" name="Google Shape;201;g3774538861f_0_667"/>
          <p:cNvSpPr txBox="1"/>
          <p:nvPr>
            <p:ph type="title"/>
          </p:nvPr>
        </p:nvSpPr>
        <p:spPr>
          <a:xfrm>
            <a:off x="838200" y="365126"/>
            <a:ext cx="91800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202" name="Google Shape;202;g3774538861f_0_667"/>
          <p:cNvPicPr preferRelativeResize="0"/>
          <p:nvPr/>
        </p:nvPicPr>
        <p:blipFill rotWithShape="1">
          <a:blip r:embed="rId5">
            <a:alphaModFix/>
          </a:blip>
          <a:srcRect b="0" l="0" r="0" t="0"/>
          <a:stretch/>
        </p:blipFill>
        <p:spPr>
          <a:xfrm>
            <a:off x="0" y="6316258"/>
            <a:ext cx="12192000" cy="541734"/>
          </a:xfrm>
          <a:prstGeom prst="rect">
            <a:avLst/>
          </a:prstGeom>
          <a:noFill/>
          <a:ln>
            <a:noFill/>
          </a:ln>
        </p:spPr>
      </p:pic>
      <p:pic>
        <p:nvPicPr>
          <p:cNvPr id="203" name="Google Shape;203;g3774538861f_0_667"/>
          <p:cNvPicPr preferRelativeResize="0"/>
          <p:nvPr/>
        </p:nvPicPr>
        <p:blipFill rotWithShape="1">
          <a:blip r:embed="rId6">
            <a:alphaModFix/>
          </a:blip>
          <a:srcRect b="0" l="0" r="0" t="0"/>
          <a:stretch/>
        </p:blipFill>
        <p:spPr>
          <a:xfrm>
            <a:off x="10066125" y="209950"/>
            <a:ext cx="899974" cy="90167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24" name="Shape 24"/>
        <p:cNvGrpSpPr/>
        <p:nvPr/>
      </p:nvGrpSpPr>
      <p:grpSpPr>
        <a:xfrm>
          <a:off x="0" y="0"/>
          <a:ext cx="0" cy="0"/>
          <a:chOff x="0" y="0"/>
          <a:chExt cx="0" cy="0"/>
        </a:xfrm>
      </p:grpSpPr>
      <p:pic>
        <p:nvPicPr>
          <p:cNvPr id="25" name="Google Shape;25;g240fa8fc8f9_0_43"/>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26" name="Google Shape;26;g240fa8fc8f9_0_43"/>
          <p:cNvPicPr preferRelativeResize="0"/>
          <p:nvPr/>
        </p:nvPicPr>
        <p:blipFill rotWithShape="1">
          <a:blip r:embed="rId4">
            <a:alphaModFix/>
          </a:blip>
          <a:srcRect b="0" l="0" r="0" t="0"/>
          <a:stretch/>
        </p:blipFill>
        <p:spPr>
          <a:xfrm>
            <a:off x="423503" y="6222356"/>
            <a:ext cx="780800" cy="215698"/>
          </a:xfrm>
          <a:prstGeom prst="rect">
            <a:avLst/>
          </a:prstGeom>
          <a:noFill/>
          <a:ln>
            <a:noFill/>
          </a:ln>
        </p:spPr>
      </p:pic>
      <p:sp>
        <p:nvSpPr>
          <p:cNvPr id="27" name="Google Shape;27;g240fa8fc8f9_0_43"/>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bg>
      <p:bgPr>
        <a:blipFill>
          <a:blip r:embed="rId2">
            <a:alphaModFix/>
          </a:blip>
          <a:stretch>
            <a:fillRect/>
          </a:stretch>
        </a:blipFill>
      </p:bgPr>
    </p:bg>
    <p:spTree>
      <p:nvGrpSpPr>
        <p:cNvPr id="204" name="Shape 204"/>
        <p:cNvGrpSpPr/>
        <p:nvPr/>
      </p:nvGrpSpPr>
      <p:grpSpPr>
        <a:xfrm>
          <a:off x="0" y="0"/>
          <a:ext cx="0" cy="0"/>
          <a:chOff x="0" y="0"/>
          <a:chExt cx="0" cy="0"/>
        </a:xfrm>
      </p:grpSpPr>
      <p:pic>
        <p:nvPicPr>
          <p:cNvPr id="205" name="Google Shape;205;g3774538861f_0_675"/>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206" name="Google Shape;206;g3774538861f_0_675"/>
          <p:cNvSpPr txBox="1"/>
          <p:nvPr>
            <p:ph type="title"/>
          </p:nvPr>
        </p:nvSpPr>
        <p:spPr>
          <a:xfrm>
            <a:off x="838200" y="365126"/>
            <a:ext cx="90531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7" name="Google Shape;207;g3774538861f_0_67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8" name="Google Shape;208;g3774538861f_0_675"/>
          <p:cNvSpPr/>
          <p:nvPr/>
        </p:nvSpPr>
        <p:spPr>
          <a:xfrm>
            <a:off x="0" y="1222131"/>
            <a:ext cx="12192000" cy="563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black and white text&#10;&#10;Description automatically generated" id="209" name="Google Shape;209;g3774538861f_0_675"/>
          <p:cNvPicPr preferRelativeResize="0"/>
          <p:nvPr/>
        </p:nvPicPr>
        <p:blipFill rotWithShape="1">
          <a:blip r:embed="rId4">
            <a:alphaModFix/>
          </a:blip>
          <a:srcRect b="0" l="0" r="0" t="0"/>
          <a:stretch/>
        </p:blipFill>
        <p:spPr>
          <a:xfrm>
            <a:off x="11025554" y="191843"/>
            <a:ext cx="817043" cy="919782"/>
          </a:xfrm>
          <a:prstGeom prst="rect">
            <a:avLst/>
          </a:prstGeom>
          <a:noFill/>
          <a:ln>
            <a:noFill/>
          </a:ln>
        </p:spPr>
      </p:pic>
      <p:pic>
        <p:nvPicPr>
          <p:cNvPr id="210" name="Google Shape;210;g3774538861f_0_675"/>
          <p:cNvPicPr preferRelativeResize="0"/>
          <p:nvPr/>
        </p:nvPicPr>
        <p:blipFill rotWithShape="1">
          <a:blip r:embed="rId5">
            <a:alphaModFix/>
          </a:blip>
          <a:srcRect b="0" l="0" r="0" t="0"/>
          <a:stretch/>
        </p:blipFill>
        <p:spPr>
          <a:xfrm>
            <a:off x="0" y="6316258"/>
            <a:ext cx="12192000" cy="541734"/>
          </a:xfrm>
          <a:prstGeom prst="rect">
            <a:avLst/>
          </a:prstGeom>
          <a:noFill/>
          <a:ln>
            <a:noFill/>
          </a:ln>
        </p:spPr>
      </p:pic>
      <p:pic>
        <p:nvPicPr>
          <p:cNvPr id="211" name="Google Shape;211;g3774538861f_0_675"/>
          <p:cNvPicPr preferRelativeResize="0"/>
          <p:nvPr/>
        </p:nvPicPr>
        <p:blipFill rotWithShape="1">
          <a:blip r:embed="rId6">
            <a:alphaModFix/>
          </a:blip>
          <a:srcRect b="0" l="0" r="0" t="0"/>
          <a:stretch/>
        </p:blipFill>
        <p:spPr>
          <a:xfrm>
            <a:off x="10066125" y="209950"/>
            <a:ext cx="899974" cy="901674"/>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1">
  <p:cSld name="3_Title and Content_1">
    <p:bg>
      <p:bgPr>
        <a:blipFill>
          <a:blip r:embed="rId2">
            <a:alphaModFix/>
          </a:blip>
          <a:stretch>
            <a:fillRect/>
          </a:stretch>
        </a:blipFill>
      </p:bgPr>
    </p:bg>
    <p:spTree>
      <p:nvGrpSpPr>
        <p:cNvPr id="212" name="Shape 212"/>
        <p:cNvGrpSpPr/>
        <p:nvPr/>
      </p:nvGrpSpPr>
      <p:grpSpPr>
        <a:xfrm>
          <a:off x="0" y="0"/>
          <a:ext cx="0" cy="0"/>
          <a:chOff x="0" y="0"/>
          <a:chExt cx="0" cy="0"/>
        </a:xfrm>
      </p:grpSpPr>
      <p:pic>
        <p:nvPicPr>
          <p:cNvPr id="213" name="Google Shape;213;g3774538861f_0_683"/>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214" name="Google Shape;214;g3774538861f_0_68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5" name="Google Shape;215;g3774538861f_0_683"/>
          <p:cNvSpPr/>
          <p:nvPr/>
        </p:nvSpPr>
        <p:spPr>
          <a:xfrm>
            <a:off x="0" y="1222131"/>
            <a:ext cx="12192000" cy="563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4">
  <p:cSld name="2_Title Slide_4">
    <p:bg>
      <p:bgPr>
        <a:blipFill>
          <a:blip r:embed="rId2">
            <a:alphaModFix/>
          </a:blip>
          <a:stretch>
            <a:fillRect/>
          </a:stretch>
        </a:blipFill>
      </p:bgPr>
    </p:bg>
    <p:spTree>
      <p:nvGrpSpPr>
        <p:cNvPr id="216" name="Shape 216"/>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4 1">
  <p:cSld name="2_Title Slide_4_1">
    <p:bg>
      <p:bgPr>
        <a:blipFill>
          <a:blip r:embed="rId2">
            <a:alphaModFix/>
          </a:blip>
          <a:stretch>
            <a:fillRect/>
          </a:stretch>
        </a:blipFill>
      </p:bgPr>
    </p:bg>
    <p:spTree>
      <p:nvGrpSpPr>
        <p:cNvPr id="217" name="Shape 217"/>
        <p:cNvGrpSpPr/>
        <p:nvPr/>
      </p:nvGrpSpPr>
      <p:grpSpPr>
        <a:xfrm>
          <a:off x="0" y="0"/>
          <a:ext cx="0" cy="0"/>
          <a:chOff x="0" y="0"/>
          <a:chExt cx="0" cy="0"/>
        </a:xfrm>
      </p:grpSpPr>
      <p:pic>
        <p:nvPicPr>
          <p:cNvPr id="218" name="Google Shape;218;g3774538861f_0_690"/>
          <p:cNvPicPr preferRelativeResize="0"/>
          <p:nvPr/>
        </p:nvPicPr>
        <p:blipFill rotWithShape="1">
          <a:blip r:embed="rId3">
            <a:alphaModFix/>
          </a:blip>
          <a:srcRect b="0" l="0" r="0" t="0"/>
          <a:stretch/>
        </p:blipFill>
        <p:spPr>
          <a:xfrm>
            <a:off x="8792" y="0"/>
            <a:ext cx="12192000" cy="6858001"/>
          </a:xfrm>
          <a:prstGeom prst="rect">
            <a:avLst/>
          </a:prstGeom>
          <a:noFill/>
          <a:ln>
            <a:noFill/>
          </a:ln>
        </p:spPr>
      </p:pic>
      <p:sp>
        <p:nvSpPr>
          <p:cNvPr id="219" name="Google Shape;219;g3774538861f_0_690"/>
          <p:cNvSpPr/>
          <p:nvPr/>
        </p:nvSpPr>
        <p:spPr>
          <a:xfrm>
            <a:off x="0" y="6316225"/>
            <a:ext cx="12192000" cy="542100"/>
          </a:xfrm>
          <a:prstGeom prst="rect">
            <a:avLst/>
          </a:prstGeom>
          <a:solidFill>
            <a:srgbClr val="6C110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20" name="Google Shape;220;g3774538861f_0_690"/>
          <p:cNvSpPr txBox="1"/>
          <p:nvPr>
            <p:ph type="title"/>
          </p:nvPr>
        </p:nvSpPr>
        <p:spPr>
          <a:xfrm>
            <a:off x="838200" y="1315845"/>
            <a:ext cx="105156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pic>
        <p:nvPicPr>
          <p:cNvPr id="221" name="Google Shape;221;g3774538861f_0_690"/>
          <p:cNvPicPr preferRelativeResize="0"/>
          <p:nvPr/>
        </p:nvPicPr>
        <p:blipFill rotWithShape="1">
          <a:blip r:embed="rId4">
            <a:alphaModFix/>
          </a:blip>
          <a:srcRect b="0" l="0" r="0" t="0"/>
          <a:stretch/>
        </p:blipFill>
        <p:spPr>
          <a:xfrm>
            <a:off x="1244179" y="6484502"/>
            <a:ext cx="3728469" cy="210478"/>
          </a:xfrm>
          <a:prstGeom prst="rect">
            <a:avLst/>
          </a:prstGeom>
          <a:noFill/>
          <a:ln>
            <a:noFill/>
          </a:ln>
        </p:spPr>
      </p:pic>
      <p:pic>
        <p:nvPicPr>
          <p:cNvPr descr="A black and white text&#10;&#10;Description automatically generated" id="222" name="Google Shape;222;g3774538861f_0_690"/>
          <p:cNvPicPr preferRelativeResize="0"/>
          <p:nvPr/>
        </p:nvPicPr>
        <p:blipFill rotWithShape="1">
          <a:blip r:embed="rId5">
            <a:alphaModFix/>
          </a:blip>
          <a:srcRect b="0" l="0" r="0" t="0"/>
          <a:stretch/>
        </p:blipFill>
        <p:spPr>
          <a:xfrm>
            <a:off x="347313" y="6479281"/>
            <a:ext cx="780820" cy="215698"/>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blipFill>
          <a:blip r:embed="rId2">
            <a:alphaModFix/>
          </a:blip>
          <a:stretch>
            <a:fillRect/>
          </a:stretch>
        </a:blipFill>
      </p:bgPr>
    </p:bg>
    <p:spTree>
      <p:nvGrpSpPr>
        <p:cNvPr id="223" name="Shape 223"/>
        <p:cNvGrpSpPr/>
        <p:nvPr/>
      </p:nvGrpSpPr>
      <p:grpSpPr>
        <a:xfrm>
          <a:off x="0" y="0"/>
          <a:ext cx="0" cy="0"/>
          <a:chOff x="0" y="0"/>
          <a:chExt cx="0" cy="0"/>
        </a:xfrm>
      </p:grpSpPr>
      <p:sp>
        <p:nvSpPr>
          <p:cNvPr id="224" name="Google Shape;224;g3774538861f_0_696"/>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marR="0" rtl="0" algn="l">
              <a:lnSpc>
                <a:spcPct val="100000"/>
              </a:lnSpc>
              <a:spcBef>
                <a:spcPts val="0"/>
              </a:spcBef>
              <a:spcAft>
                <a:spcPts val="0"/>
              </a:spcAft>
              <a:buClr>
                <a:schemeClr val="lt1"/>
              </a:buClr>
              <a:buSzPts val="3700"/>
              <a:buFont typeface="Arial"/>
              <a:buChar char="●"/>
              <a:defRPr b="0" i="0" sz="3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p:txBody>
      </p:sp>
      <p:sp>
        <p:nvSpPr>
          <p:cNvPr id="225" name="Google Shape;225;g3774538861f_0_696"/>
          <p:cNvSpPr txBox="1"/>
          <p:nvPr>
            <p:ph idx="1" type="body"/>
          </p:nvPr>
        </p:nvSpPr>
        <p:spPr>
          <a:xfrm>
            <a:off x="474135" y="1180495"/>
            <a:ext cx="9835200" cy="4397100"/>
          </a:xfrm>
          <a:prstGeom prst="rect">
            <a:avLst/>
          </a:prstGeom>
          <a:noFill/>
          <a:ln>
            <a:noFill/>
          </a:ln>
        </p:spPr>
        <p:txBody>
          <a:bodyPr anchorCtr="0" anchor="t" bIns="60925" lIns="121900" spcFirstLastPara="1" rIns="121900" wrap="square" tIns="60925">
            <a:normAutofit/>
          </a:bodyPr>
          <a:lstStyle>
            <a:lvl1pPr indent="-463550" lvl="0" marL="457200" marR="0" rtl="0" algn="l">
              <a:lnSpc>
                <a:spcPct val="100000"/>
              </a:lnSpc>
              <a:spcBef>
                <a:spcPts val="700"/>
              </a:spcBef>
              <a:spcAft>
                <a:spcPts val="0"/>
              </a:spcAft>
              <a:buClr>
                <a:srgbClr val="BFBFBF"/>
              </a:buClr>
              <a:buSzPts val="3700"/>
              <a:buFont typeface="Arial"/>
              <a:buChar char="●"/>
              <a:defRPr b="0" i="0" sz="3700" u="none" cap="none" strike="noStrike">
                <a:solidFill>
                  <a:srgbClr val="000000"/>
                </a:solidFill>
                <a:latin typeface="Arial"/>
                <a:ea typeface="Arial"/>
                <a:cs typeface="Arial"/>
                <a:sym typeface="Arial"/>
              </a:defRPr>
            </a:lvl1pPr>
            <a:lvl2pPr indent="-431800" lvl="1" marL="914400" marR="0" rtl="0" algn="l">
              <a:lnSpc>
                <a:spcPct val="100000"/>
              </a:lnSpc>
              <a:spcBef>
                <a:spcPts val="600"/>
              </a:spcBef>
              <a:spcAft>
                <a:spcPts val="0"/>
              </a:spcAft>
              <a:buClr>
                <a:srgbClr val="BFBFBF"/>
              </a:buClr>
              <a:buSzPts val="3200"/>
              <a:buFont typeface="Arial"/>
              <a:buChar char="○"/>
              <a:defRPr b="0" i="0" sz="3200" u="none" cap="none" strike="noStrike">
                <a:solidFill>
                  <a:srgbClr val="000000"/>
                </a:solidFill>
                <a:latin typeface="Arial"/>
                <a:ea typeface="Arial"/>
                <a:cs typeface="Arial"/>
                <a:sym typeface="Arial"/>
              </a:defRPr>
            </a:lvl2pPr>
            <a:lvl3pPr indent="-400050" lvl="2" marL="1371600" marR="0" rtl="0" algn="l">
              <a:lnSpc>
                <a:spcPct val="100000"/>
              </a:lnSpc>
              <a:spcBef>
                <a:spcPts val="500"/>
              </a:spcBef>
              <a:spcAft>
                <a:spcPts val="0"/>
              </a:spcAft>
              <a:buClr>
                <a:srgbClr val="BFBFBF"/>
              </a:buClr>
              <a:buSzPts val="2700"/>
              <a:buFont typeface="Arial"/>
              <a:buChar char="■"/>
              <a:defRPr b="0" i="0" sz="2700" u="none" cap="none" strike="noStrike">
                <a:solidFill>
                  <a:srgbClr val="000000"/>
                </a:solidFill>
                <a:latin typeface="Arial"/>
                <a:ea typeface="Arial"/>
                <a:cs typeface="Arial"/>
                <a:sym typeface="Arial"/>
              </a:defRPr>
            </a:lvl3pPr>
            <a:lvl4pPr indent="-400050" lvl="3" marL="1828800" marR="0" rtl="0" algn="l">
              <a:lnSpc>
                <a:spcPct val="100000"/>
              </a:lnSpc>
              <a:spcBef>
                <a:spcPts val="500"/>
              </a:spcBef>
              <a:spcAft>
                <a:spcPts val="0"/>
              </a:spcAft>
              <a:buClr>
                <a:srgbClr val="BFBFBF"/>
              </a:buClr>
              <a:buSzPts val="2700"/>
              <a:buFont typeface="Arial"/>
              <a:buChar char="●"/>
              <a:defRPr b="0" i="0" sz="1900" u="none" cap="none" strike="noStrike">
                <a:solidFill>
                  <a:srgbClr val="000000"/>
                </a:solidFill>
                <a:latin typeface="Arial"/>
                <a:ea typeface="Arial"/>
                <a:cs typeface="Arial"/>
                <a:sym typeface="Arial"/>
              </a:defRPr>
            </a:lvl4pPr>
            <a:lvl5pPr indent="-400050" lvl="4" marL="2286000" marR="0" rtl="0" algn="l">
              <a:lnSpc>
                <a:spcPct val="100000"/>
              </a:lnSpc>
              <a:spcBef>
                <a:spcPts val="500"/>
              </a:spcBef>
              <a:spcAft>
                <a:spcPts val="0"/>
              </a:spcAft>
              <a:buClr>
                <a:srgbClr val="BFBFBF"/>
              </a:buClr>
              <a:buSzPts val="2700"/>
              <a:buFont typeface="Arial"/>
              <a:buChar char="○"/>
              <a:defRPr b="0" i="0" sz="1900" u="none" cap="none" strike="noStrike">
                <a:solidFill>
                  <a:srgbClr val="000000"/>
                </a:solidFill>
                <a:latin typeface="Arial"/>
                <a:ea typeface="Arial"/>
                <a:cs typeface="Arial"/>
                <a:sym typeface="Arial"/>
              </a:defRPr>
            </a:lvl5pPr>
            <a:lvl6pPr indent="-381000" lvl="5" marL="2743200" marR="0" rtl="0" algn="l">
              <a:lnSpc>
                <a:spcPct val="100000"/>
              </a:lnSpc>
              <a:spcBef>
                <a:spcPts val="500"/>
              </a:spcBef>
              <a:spcAft>
                <a:spcPts val="0"/>
              </a:spcAft>
              <a:buClr>
                <a:schemeClr val="dk1"/>
              </a:buClr>
              <a:buSzPts val="2400"/>
              <a:buFont typeface="Arial"/>
              <a:buChar char="■"/>
              <a:defRPr b="0" i="0" sz="1900" u="none" cap="none" strike="noStrike">
                <a:solidFill>
                  <a:srgbClr val="000000"/>
                </a:solidFill>
                <a:latin typeface="Arial"/>
                <a:ea typeface="Arial"/>
                <a:cs typeface="Arial"/>
                <a:sym typeface="Arial"/>
              </a:defRPr>
            </a:lvl6pPr>
            <a:lvl7pPr indent="-381000" lvl="6" marL="3200400" marR="0" rtl="0" algn="l">
              <a:lnSpc>
                <a:spcPct val="100000"/>
              </a:lnSpc>
              <a:spcBef>
                <a:spcPts val="500"/>
              </a:spcBef>
              <a:spcAft>
                <a:spcPts val="0"/>
              </a:spcAft>
              <a:buClr>
                <a:schemeClr val="dk1"/>
              </a:buClr>
              <a:buSzPts val="2400"/>
              <a:buFont typeface="Arial"/>
              <a:buChar char="●"/>
              <a:defRPr b="0" i="0" sz="1900" u="none" cap="none" strike="noStrike">
                <a:solidFill>
                  <a:srgbClr val="000000"/>
                </a:solidFill>
                <a:latin typeface="Arial"/>
                <a:ea typeface="Arial"/>
                <a:cs typeface="Arial"/>
                <a:sym typeface="Arial"/>
              </a:defRPr>
            </a:lvl7pPr>
            <a:lvl8pPr indent="-381000" lvl="7" marL="3657600" marR="0" rtl="0" algn="l">
              <a:lnSpc>
                <a:spcPct val="100000"/>
              </a:lnSpc>
              <a:spcBef>
                <a:spcPts val="500"/>
              </a:spcBef>
              <a:spcAft>
                <a:spcPts val="0"/>
              </a:spcAft>
              <a:buClr>
                <a:schemeClr val="dk1"/>
              </a:buClr>
              <a:buSzPts val="2400"/>
              <a:buFont typeface="Arial"/>
              <a:buChar char="○"/>
              <a:defRPr b="0" i="0" sz="1900" u="none" cap="none" strike="noStrike">
                <a:solidFill>
                  <a:srgbClr val="000000"/>
                </a:solidFill>
                <a:latin typeface="Arial"/>
                <a:ea typeface="Arial"/>
                <a:cs typeface="Arial"/>
                <a:sym typeface="Arial"/>
              </a:defRPr>
            </a:lvl8pPr>
            <a:lvl9pPr indent="-381000" lvl="8" marL="4114800" marR="0" rtl="0" algn="l">
              <a:lnSpc>
                <a:spcPct val="100000"/>
              </a:lnSpc>
              <a:spcBef>
                <a:spcPts val="500"/>
              </a:spcBef>
              <a:spcAft>
                <a:spcPts val="0"/>
              </a:spcAft>
              <a:buClr>
                <a:schemeClr val="dk1"/>
              </a:buClr>
              <a:buSzPts val="2400"/>
              <a:buFont typeface="Arial"/>
              <a:buChar char="■"/>
              <a:defRPr b="0" i="0" sz="1900" u="none" cap="none" strike="noStrike">
                <a:solidFill>
                  <a:srgbClr val="000000"/>
                </a:solidFill>
                <a:latin typeface="Arial"/>
                <a:ea typeface="Arial"/>
                <a:cs typeface="Arial"/>
                <a:sym typeface="Arial"/>
              </a:defRPr>
            </a:lvl9pPr>
          </a:lstStyle>
          <a:p/>
        </p:txBody>
      </p:sp>
      <p:sp>
        <p:nvSpPr>
          <p:cNvPr id="226" name="Google Shape;226;g3774538861f_0_696"/>
          <p:cNvSpPr/>
          <p:nvPr/>
        </p:nvSpPr>
        <p:spPr>
          <a:xfrm>
            <a:off x="-3" y="6595672"/>
            <a:ext cx="12192000" cy="2625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227" name="Google Shape;227;g3774538861f_0_696"/>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Clr>
                <a:schemeClr val="lt1"/>
              </a:buClr>
              <a:buSzPts val="1300"/>
              <a:buFont typeface="Arial"/>
              <a:buNone/>
            </a:pPr>
            <a:r>
              <a:rPr b="1" i="0" lang="en-US" sz="1300" u="none" cap="none" strike="noStrike">
                <a:solidFill>
                  <a:schemeClr val="lt1"/>
                </a:solidFill>
                <a:latin typeface="Arial"/>
                <a:ea typeface="Arial"/>
                <a:cs typeface="Arial"/>
                <a:sym typeface="Arial"/>
              </a:rPr>
              <a:t>#ASWF</a:t>
            </a:r>
            <a:endParaRPr b="0" i="0" sz="1900" u="none" cap="none" strike="noStrike">
              <a:solidFill>
                <a:srgbClr val="000000"/>
              </a:solidFill>
              <a:latin typeface="Arial"/>
              <a:ea typeface="Arial"/>
              <a:cs typeface="Arial"/>
              <a:sym typeface="Arial"/>
            </a:endParaRPr>
          </a:p>
        </p:txBody>
      </p:sp>
      <p:pic>
        <p:nvPicPr>
          <p:cNvPr descr="A black background with a black square&#10;&#10;Description automatically generated with medium confidence" id="228" name="Google Shape;228;g3774538861f_0_696"/>
          <p:cNvPicPr preferRelativeResize="0"/>
          <p:nvPr/>
        </p:nvPicPr>
        <p:blipFill rotWithShape="1">
          <a:blip r:embed="rId3">
            <a:alphaModFix/>
          </a:blip>
          <a:srcRect b="0" l="0" r="0" t="0"/>
          <a:stretch/>
        </p:blipFill>
        <p:spPr>
          <a:xfrm>
            <a:off x="10922923" y="5916119"/>
            <a:ext cx="1039229" cy="636527"/>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5">
  <p:cSld name="2_Title Slide_5">
    <p:bg>
      <p:bgPr>
        <a:blipFill>
          <a:blip r:embed="rId2">
            <a:alphaModFix/>
          </a:blip>
          <a:stretch>
            <a:fillRect/>
          </a:stretch>
        </a:blipFill>
      </p:bgPr>
    </p:bg>
    <p:spTree>
      <p:nvGrpSpPr>
        <p:cNvPr id="229" name="Shape 229"/>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3 1">
  <p:cSld name="Title and Content_3_1">
    <p:bg>
      <p:bgPr>
        <a:blipFill>
          <a:blip r:embed="rId2">
            <a:alphaModFix/>
          </a:blip>
          <a:stretch>
            <a:fillRect/>
          </a:stretch>
        </a:blipFill>
      </p:bgPr>
    </p:bg>
    <p:spTree>
      <p:nvGrpSpPr>
        <p:cNvPr id="230" name="Shape 230"/>
        <p:cNvGrpSpPr/>
        <p:nvPr/>
      </p:nvGrpSpPr>
      <p:grpSpPr>
        <a:xfrm>
          <a:off x="0" y="0"/>
          <a:ext cx="0" cy="0"/>
          <a:chOff x="0" y="0"/>
          <a:chExt cx="0" cy="0"/>
        </a:xfrm>
      </p:grpSpPr>
      <p:pic>
        <p:nvPicPr>
          <p:cNvPr id="231" name="Google Shape;231;g3774538861f_0_703"/>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232" name="Google Shape;232;g3774538861f_0_703"/>
          <p:cNvSpPr/>
          <p:nvPr/>
        </p:nvSpPr>
        <p:spPr>
          <a:xfrm>
            <a:off x="0" y="998550"/>
            <a:ext cx="12192000" cy="5859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3" name="Google Shape;233;g3774538861f_0_70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34" name="Google Shape;234;g3774538861f_0_703"/>
          <p:cNvSpPr txBox="1"/>
          <p:nvPr>
            <p:ph type="title"/>
          </p:nvPr>
        </p:nvSpPr>
        <p:spPr>
          <a:xfrm>
            <a:off x="531700" y="169901"/>
            <a:ext cx="90267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A black and white text&#10;&#10;Description automatically generated" id="235" name="Google Shape;235;g3774538861f_0_703"/>
          <p:cNvPicPr preferRelativeResize="0"/>
          <p:nvPr/>
        </p:nvPicPr>
        <p:blipFill rotWithShape="1">
          <a:blip r:embed="rId4">
            <a:alphaModFix/>
          </a:blip>
          <a:srcRect b="0" l="0" r="0" t="0"/>
          <a:stretch/>
        </p:blipFill>
        <p:spPr>
          <a:xfrm>
            <a:off x="11195555" y="116315"/>
            <a:ext cx="642564" cy="723350"/>
          </a:xfrm>
          <a:prstGeom prst="rect">
            <a:avLst/>
          </a:prstGeom>
          <a:noFill/>
          <a:ln>
            <a:noFill/>
          </a:ln>
        </p:spPr>
      </p:pic>
      <p:pic>
        <p:nvPicPr>
          <p:cNvPr id="236" name="Google Shape;236;g3774538861f_0_703"/>
          <p:cNvPicPr preferRelativeResize="0"/>
          <p:nvPr/>
        </p:nvPicPr>
        <p:blipFill rotWithShape="1">
          <a:blip r:embed="rId5">
            <a:alphaModFix/>
          </a:blip>
          <a:srcRect b="0" l="0" r="0" t="0"/>
          <a:stretch/>
        </p:blipFill>
        <p:spPr>
          <a:xfrm>
            <a:off x="10438000" y="137800"/>
            <a:ext cx="700565" cy="7018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
    <p:bg>
      <p:bgPr>
        <a:blipFill>
          <a:blip r:embed="rId2">
            <a:alphaModFix/>
          </a:blip>
          <a:stretch>
            <a:fillRect/>
          </a:stretch>
        </a:blipFill>
      </p:bgPr>
    </p:bg>
    <p:spTree>
      <p:nvGrpSpPr>
        <p:cNvPr id="238" name="Shape 238"/>
        <p:cNvGrpSpPr/>
        <p:nvPr/>
      </p:nvGrpSpPr>
      <p:grpSpPr>
        <a:xfrm>
          <a:off x="0" y="0"/>
          <a:ext cx="0" cy="0"/>
          <a:chOff x="0" y="0"/>
          <a:chExt cx="0" cy="0"/>
        </a:xfrm>
      </p:grpSpPr>
      <p:pic>
        <p:nvPicPr>
          <p:cNvPr id="239" name="Google Shape;239;g3774538861f_0_48"/>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240" name="Google Shape;240;g3774538861f_0_48"/>
          <p:cNvPicPr preferRelativeResize="0"/>
          <p:nvPr/>
        </p:nvPicPr>
        <p:blipFill rotWithShape="1">
          <a:blip r:embed="rId4">
            <a:alphaModFix/>
          </a:blip>
          <a:srcRect b="0" l="0" r="0" t="0"/>
          <a:stretch/>
        </p:blipFill>
        <p:spPr>
          <a:xfrm>
            <a:off x="423503" y="6222356"/>
            <a:ext cx="780800" cy="215698"/>
          </a:xfrm>
          <a:prstGeom prst="rect">
            <a:avLst/>
          </a:prstGeom>
          <a:noFill/>
          <a:ln>
            <a:noFill/>
          </a:ln>
        </p:spPr>
      </p:pic>
      <p:sp>
        <p:nvSpPr>
          <p:cNvPr id="241" name="Google Shape;241;g3774538861f_0_48"/>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242" name="Shape 242"/>
        <p:cNvGrpSpPr/>
        <p:nvPr/>
      </p:nvGrpSpPr>
      <p:grpSpPr>
        <a:xfrm>
          <a:off x="0" y="0"/>
          <a:ext cx="0" cy="0"/>
          <a:chOff x="0" y="0"/>
          <a:chExt cx="0" cy="0"/>
        </a:xfrm>
      </p:grpSpPr>
      <p:pic>
        <p:nvPicPr>
          <p:cNvPr id="243" name="Google Shape;243;g3774538861f_0_8"/>
          <p:cNvPicPr preferRelativeResize="0"/>
          <p:nvPr/>
        </p:nvPicPr>
        <p:blipFill rotWithShape="1">
          <a:blip r:embed="rId3">
            <a:alphaModFix/>
          </a:blip>
          <a:srcRect b="0" l="0" r="0" t="0"/>
          <a:stretch/>
        </p:blipFill>
        <p:spPr>
          <a:xfrm>
            <a:off x="3412563" y="1996162"/>
            <a:ext cx="5366876" cy="2865675"/>
          </a:xfrm>
          <a:prstGeom prst="rect">
            <a:avLst/>
          </a:prstGeom>
          <a:noFill/>
          <a:ln>
            <a:noFill/>
          </a:ln>
        </p:spPr>
      </p:pic>
      <p:pic>
        <p:nvPicPr>
          <p:cNvPr id="244" name="Google Shape;244;g3774538861f_0_8"/>
          <p:cNvPicPr preferRelativeResize="0"/>
          <p:nvPr/>
        </p:nvPicPr>
        <p:blipFill rotWithShape="1">
          <a:blip r:embed="rId4">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245" name="Google Shape;245;g3774538861f_0_8"/>
          <p:cNvPicPr preferRelativeResize="0"/>
          <p:nvPr/>
        </p:nvPicPr>
        <p:blipFill rotWithShape="1">
          <a:blip r:embed="rId5">
            <a:alphaModFix/>
          </a:blip>
          <a:srcRect b="0" l="0" r="0" t="0"/>
          <a:stretch/>
        </p:blipFill>
        <p:spPr>
          <a:xfrm>
            <a:off x="423503" y="6222356"/>
            <a:ext cx="780800" cy="215698"/>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bg>
      <p:bgPr>
        <a:blipFill>
          <a:blip r:embed="rId2">
            <a:alphaModFix/>
          </a:blip>
          <a:stretch>
            <a:fillRect/>
          </a:stretch>
        </a:blipFill>
      </p:bgPr>
    </p:bg>
    <p:spTree>
      <p:nvGrpSpPr>
        <p:cNvPr id="246" name="Shape 246"/>
        <p:cNvGrpSpPr/>
        <p:nvPr/>
      </p:nvGrpSpPr>
      <p:grpSpPr>
        <a:xfrm>
          <a:off x="0" y="0"/>
          <a:ext cx="0" cy="0"/>
          <a:chOff x="0" y="0"/>
          <a:chExt cx="0" cy="0"/>
        </a:xfrm>
      </p:grpSpPr>
      <p:pic>
        <p:nvPicPr>
          <p:cNvPr id="247" name="Google Shape;247;g3774538861f_0_12"/>
          <p:cNvPicPr preferRelativeResize="0"/>
          <p:nvPr/>
        </p:nvPicPr>
        <p:blipFill rotWithShape="1">
          <a:blip r:embed="rId3">
            <a:alphaModFix/>
          </a:blip>
          <a:srcRect b="0" l="0" r="0" t="0"/>
          <a:stretch/>
        </p:blipFill>
        <p:spPr>
          <a:xfrm>
            <a:off x="8039831" y="6227577"/>
            <a:ext cx="3728375" cy="210473"/>
          </a:xfrm>
          <a:prstGeom prst="rect">
            <a:avLst/>
          </a:prstGeom>
          <a:noFill/>
          <a:ln>
            <a:noFill/>
          </a:ln>
        </p:spPr>
      </p:pic>
      <p:pic>
        <p:nvPicPr>
          <p:cNvPr descr="A black and white text&#10;&#10;Description automatically generated" id="248" name="Google Shape;248;g3774538861f_0_12"/>
          <p:cNvPicPr preferRelativeResize="0"/>
          <p:nvPr/>
        </p:nvPicPr>
        <p:blipFill rotWithShape="1">
          <a:blip r:embed="rId4">
            <a:alphaModFix/>
          </a:blip>
          <a:srcRect b="0" l="0" r="0" t="0"/>
          <a:stretch/>
        </p:blipFill>
        <p:spPr>
          <a:xfrm>
            <a:off x="423503" y="6222356"/>
            <a:ext cx="780800" cy="215698"/>
          </a:xfrm>
          <a:prstGeom prst="rect">
            <a:avLst/>
          </a:prstGeom>
          <a:noFill/>
          <a:ln>
            <a:noFill/>
          </a:ln>
        </p:spPr>
      </p:pic>
      <p:pic>
        <p:nvPicPr>
          <p:cNvPr id="249" name="Google Shape;249;g3774538861f_0_12"/>
          <p:cNvPicPr preferRelativeResize="0"/>
          <p:nvPr/>
        </p:nvPicPr>
        <p:blipFill rotWithShape="1">
          <a:blip r:embed="rId5">
            <a:alphaModFix/>
          </a:blip>
          <a:srcRect b="0" l="0" r="0" t="0"/>
          <a:stretch/>
        </p:blipFill>
        <p:spPr>
          <a:xfrm>
            <a:off x="729123" y="2232515"/>
            <a:ext cx="4481551" cy="2392975"/>
          </a:xfrm>
          <a:prstGeom prst="rect">
            <a:avLst/>
          </a:prstGeom>
          <a:noFill/>
          <a:ln>
            <a:noFill/>
          </a:ln>
        </p:spPr>
      </p:pic>
      <p:sp>
        <p:nvSpPr>
          <p:cNvPr id="250" name="Google Shape;250;g3774538861f_0_12"/>
          <p:cNvSpPr txBox="1"/>
          <p:nvPr>
            <p:ph type="title"/>
          </p:nvPr>
        </p:nvSpPr>
        <p:spPr>
          <a:xfrm>
            <a:off x="5803400" y="701050"/>
            <a:ext cx="6047100" cy="2850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200"/>
              <a:buFont typeface="Arial"/>
              <a:buNone/>
              <a:defRPr b="1" i="0" sz="4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251" name="Google Shape;251;g3774538861f_0_12"/>
          <p:cNvSpPr txBox="1"/>
          <p:nvPr>
            <p:ph idx="1" type="subTitle"/>
          </p:nvPr>
        </p:nvSpPr>
        <p:spPr>
          <a:xfrm>
            <a:off x="5803400" y="3803925"/>
            <a:ext cx="6047100" cy="926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28" name="Shape 28"/>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252" name="Shape 252"/>
        <p:cNvGrpSpPr/>
        <p:nvPr/>
      </p:nvGrpSpPr>
      <p:grpSpPr>
        <a:xfrm>
          <a:off x="0" y="0"/>
          <a:ext cx="0" cy="0"/>
          <a:chOff x="0" y="0"/>
          <a:chExt cx="0" cy="0"/>
        </a:xfrm>
      </p:grpSpPr>
      <p:sp>
        <p:nvSpPr>
          <p:cNvPr id="253" name="Google Shape;253;g3774538861f_0_18"/>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54" name="Google Shape;254;g3774538861f_0_18"/>
          <p:cNvPicPr preferRelativeResize="0"/>
          <p:nvPr/>
        </p:nvPicPr>
        <p:blipFill rotWithShape="1">
          <a:blip r:embed="rId3">
            <a:alphaModFix/>
          </a:blip>
          <a:srcRect b="0" l="0" r="0" t="0"/>
          <a:stretch/>
        </p:blipFill>
        <p:spPr>
          <a:xfrm>
            <a:off x="10997176" y="191850"/>
            <a:ext cx="845125" cy="919750"/>
          </a:xfrm>
          <a:prstGeom prst="rect">
            <a:avLst/>
          </a:prstGeom>
          <a:noFill/>
          <a:ln>
            <a:noFill/>
          </a:ln>
        </p:spPr>
      </p:pic>
      <p:sp>
        <p:nvSpPr>
          <p:cNvPr id="255" name="Google Shape;255;g3774538861f_0_18"/>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256" name="Google Shape;256;g3774538861f_0_18"/>
          <p:cNvPicPr preferRelativeResize="0"/>
          <p:nvPr/>
        </p:nvPicPr>
        <p:blipFill rotWithShape="1">
          <a:blip r:embed="rId4">
            <a:alphaModFix/>
          </a:blip>
          <a:srcRect b="0" l="0" r="0" t="0"/>
          <a:stretch/>
        </p:blipFill>
        <p:spPr>
          <a:xfrm>
            <a:off x="-1" y="6629401"/>
            <a:ext cx="12191698" cy="228593"/>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bg>
      <p:bgPr>
        <a:blipFill>
          <a:blip r:embed="rId2">
            <a:alphaModFix/>
          </a:blip>
          <a:stretch>
            <a:fillRect/>
          </a:stretch>
        </a:blipFill>
      </p:bgPr>
    </p:bg>
    <p:spTree>
      <p:nvGrpSpPr>
        <p:cNvPr id="257" name="Shape 257"/>
        <p:cNvGrpSpPr/>
        <p:nvPr/>
      </p:nvGrpSpPr>
      <p:grpSpPr>
        <a:xfrm>
          <a:off x="0" y="0"/>
          <a:ext cx="0" cy="0"/>
          <a:chOff x="0" y="0"/>
          <a:chExt cx="0" cy="0"/>
        </a:xfrm>
      </p:grpSpPr>
      <p:pic>
        <p:nvPicPr>
          <p:cNvPr id="258" name="Google Shape;258;g3774538861f_0_23"/>
          <p:cNvPicPr preferRelativeResize="0"/>
          <p:nvPr/>
        </p:nvPicPr>
        <p:blipFill rotWithShape="1">
          <a:blip r:embed="rId3">
            <a:alphaModFix/>
          </a:blip>
          <a:srcRect b="0" l="0" r="0" t="0"/>
          <a:stretch/>
        </p:blipFill>
        <p:spPr>
          <a:xfrm>
            <a:off x="1375" y="6629400"/>
            <a:ext cx="12188950" cy="228600"/>
          </a:xfrm>
          <a:prstGeom prst="rect">
            <a:avLst/>
          </a:prstGeom>
          <a:noFill/>
          <a:ln>
            <a:noFill/>
          </a:ln>
        </p:spPr>
      </p:pic>
      <p:pic>
        <p:nvPicPr>
          <p:cNvPr descr="A black and white text&#10;&#10;Description automatically generated" id="259" name="Google Shape;259;g3774538861f_0_23"/>
          <p:cNvPicPr preferRelativeResize="0"/>
          <p:nvPr/>
        </p:nvPicPr>
        <p:blipFill rotWithShape="1">
          <a:blip r:embed="rId4">
            <a:alphaModFix/>
          </a:blip>
          <a:srcRect b="0" l="0" r="0" t="0"/>
          <a:stretch/>
        </p:blipFill>
        <p:spPr>
          <a:xfrm>
            <a:off x="10997176" y="191850"/>
            <a:ext cx="845125" cy="919750"/>
          </a:xfrm>
          <a:prstGeom prst="rect">
            <a:avLst/>
          </a:prstGeom>
          <a:noFill/>
          <a:ln>
            <a:noFill/>
          </a:ln>
        </p:spPr>
      </p:pic>
      <p:sp>
        <p:nvSpPr>
          <p:cNvPr id="260" name="Google Shape;260;g3774538861f_0_23"/>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61" name="Google Shape;261;g3774538861f_0_23"/>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2">
  <p:cSld name="12_Title and Content_2">
    <p:bg>
      <p:bgPr>
        <a:blipFill>
          <a:blip r:embed="rId2">
            <a:alphaModFix/>
          </a:blip>
          <a:stretch>
            <a:fillRect/>
          </a:stretch>
        </a:blipFill>
      </p:bgPr>
    </p:bg>
    <p:spTree>
      <p:nvGrpSpPr>
        <p:cNvPr id="262" name="Shape 262"/>
        <p:cNvGrpSpPr/>
        <p:nvPr/>
      </p:nvGrpSpPr>
      <p:grpSpPr>
        <a:xfrm>
          <a:off x="0" y="0"/>
          <a:ext cx="0" cy="0"/>
          <a:chOff x="0" y="0"/>
          <a:chExt cx="0" cy="0"/>
        </a:xfrm>
      </p:grpSpPr>
      <p:sp>
        <p:nvSpPr>
          <p:cNvPr id="263" name="Google Shape;263;g3774538861f_0_28"/>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264" name="Google Shape;264;g3774538861f_0_28"/>
          <p:cNvPicPr preferRelativeResize="0"/>
          <p:nvPr/>
        </p:nvPicPr>
        <p:blipFill rotWithShape="1">
          <a:blip r:embed="rId3">
            <a:alphaModFix/>
          </a:blip>
          <a:srcRect b="0" l="0" r="0" t="0"/>
          <a:stretch/>
        </p:blipFill>
        <p:spPr>
          <a:xfrm>
            <a:off x="-1" y="6629401"/>
            <a:ext cx="12191698" cy="228593"/>
          </a:xfrm>
          <a:prstGeom prst="rect">
            <a:avLst/>
          </a:prstGeom>
          <a:noFill/>
          <a:ln>
            <a:noFill/>
          </a:ln>
        </p:spPr>
      </p:pic>
      <p:pic>
        <p:nvPicPr>
          <p:cNvPr descr="A black and white text&#10;&#10;Description automatically generated" id="265" name="Google Shape;265;g3774538861f_0_28"/>
          <p:cNvPicPr preferRelativeResize="0"/>
          <p:nvPr/>
        </p:nvPicPr>
        <p:blipFill rotWithShape="1">
          <a:blip r:embed="rId4">
            <a:alphaModFix/>
          </a:blip>
          <a:srcRect b="0" l="0" r="0" t="0"/>
          <a:stretch/>
        </p:blipFill>
        <p:spPr>
          <a:xfrm>
            <a:off x="10997176" y="191850"/>
            <a:ext cx="845125" cy="919750"/>
          </a:xfrm>
          <a:prstGeom prst="rect">
            <a:avLst/>
          </a:prstGeom>
          <a:noFill/>
          <a:ln>
            <a:noFill/>
          </a:ln>
        </p:spPr>
      </p:pic>
      <p:sp>
        <p:nvSpPr>
          <p:cNvPr id="266" name="Google Shape;266;g3774538861f_0_28"/>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bg>
      <p:bgPr>
        <a:blipFill>
          <a:blip r:embed="rId2">
            <a:alphaModFix/>
          </a:blip>
          <a:stretch>
            <a:fillRect/>
          </a:stretch>
        </a:blipFill>
      </p:bgPr>
    </p:bg>
    <p:spTree>
      <p:nvGrpSpPr>
        <p:cNvPr id="267" name="Shape 267"/>
        <p:cNvGrpSpPr/>
        <p:nvPr/>
      </p:nvGrpSpPr>
      <p:grpSpPr>
        <a:xfrm>
          <a:off x="0" y="0"/>
          <a:ext cx="0" cy="0"/>
          <a:chOff x="0" y="0"/>
          <a:chExt cx="0" cy="0"/>
        </a:xfrm>
      </p:grpSpPr>
      <p:pic>
        <p:nvPicPr>
          <p:cNvPr id="268" name="Google Shape;268;g3774538861f_0_33"/>
          <p:cNvPicPr preferRelativeResize="0"/>
          <p:nvPr/>
        </p:nvPicPr>
        <p:blipFill rotWithShape="1">
          <a:blip r:embed="rId3">
            <a:alphaModFix/>
          </a:blip>
          <a:srcRect b="0" l="0" r="0" t="0"/>
          <a:stretch/>
        </p:blipFill>
        <p:spPr>
          <a:xfrm>
            <a:off x="-1" y="6629401"/>
            <a:ext cx="12191698" cy="228593"/>
          </a:xfrm>
          <a:prstGeom prst="rect">
            <a:avLst/>
          </a:prstGeom>
          <a:noFill/>
          <a:ln>
            <a:noFill/>
          </a:ln>
        </p:spPr>
      </p:pic>
      <p:pic>
        <p:nvPicPr>
          <p:cNvPr descr="A black and white text&#10;&#10;Description automatically generated" id="269" name="Google Shape;269;g3774538861f_0_33"/>
          <p:cNvPicPr preferRelativeResize="0"/>
          <p:nvPr/>
        </p:nvPicPr>
        <p:blipFill rotWithShape="1">
          <a:blip r:embed="rId4">
            <a:alphaModFix/>
          </a:blip>
          <a:srcRect b="0" l="0" r="0" t="0"/>
          <a:stretch/>
        </p:blipFill>
        <p:spPr>
          <a:xfrm>
            <a:off x="10997176" y="191850"/>
            <a:ext cx="845125" cy="919750"/>
          </a:xfrm>
          <a:prstGeom prst="rect">
            <a:avLst/>
          </a:prstGeom>
          <a:noFill/>
          <a:ln>
            <a:noFill/>
          </a:ln>
        </p:spPr>
      </p:pic>
      <p:sp>
        <p:nvSpPr>
          <p:cNvPr id="270" name="Google Shape;270;g3774538861f_0_33"/>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1" name="Google Shape;271;g3774538861f_0_33"/>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1">
  <p:cSld name="14_Title and Content_1">
    <p:bg>
      <p:bgPr>
        <a:blipFill>
          <a:blip r:embed="rId2">
            <a:alphaModFix/>
          </a:blip>
          <a:stretch>
            <a:fillRect/>
          </a:stretch>
        </a:blipFill>
      </p:bgPr>
    </p:bg>
    <p:spTree>
      <p:nvGrpSpPr>
        <p:cNvPr id="272" name="Shape 272"/>
        <p:cNvGrpSpPr/>
        <p:nvPr/>
      </p:nvGrpSpPr>
      <p:grpSpPr>
        <a:xfrm>
          <a:off x="0" y="0"/>
          <a:ext cx="0" cy="0"/>
          <a:chOff x="0" y="0"/>
          <a:chExt cx="0" cy="0"/>
        </a:xfrm>
      </p:grpSpPr>
      <p:sp>
        <p:nvSpPr>
          <p:cNvPr id="273" name="Google Shape;273;g3774538861f_0_38"/>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4" name="Google Shape;274;g3774538861f_0_38"/>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1">
  <p:cSld name="20_Title and Content_1">
    <p:bg>
      <p:bgPr>
        <a:blipFill>
          <a:blip r:embed="rId2">
            <a:alphaModFix/>
          </a:blip>
          <a:stretch>
            <a:fillRect/>
          </a:stretch>
        </a:blipFill>
      </p:bgPr>
    </p:bg>
    <p:spTree>
      <p:nvGrpSpPr>
        <p:cNvPr id="275" name="Shape 275"/>
        <p:cNvGrpSpPr/>
        <p:nvPr/>
      </p:nvGrpSpPr>
      <p:grpSpPr>
        <a:xfrm>
          <a:off x="0" y="0"/>
          <a:ext cx="0" cy="0"/>
          <a:chOff x="0" y="0"/>
          <a:chExt cx="0" cy="0"/>
        </a:xfrm>
      </p:grpSpPr>
      <p:sp>
        <p:nvSpPr>
          <p:cNvPr id="276" name="Google Shape;276;g3774538861f_0_41"/>
          <p:cNvSpPr txBox="1"/>
          <p:nvPr>
            <p:ph idx="1" type="body"/>
          </p:nvPr>
        </p:nvSpPr>
        <p:spPr>
          <a:xfrm>
            <a:off x="83817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277" name="Google Shape;277;g3774538861f_0_41"/>
          <p:cNvSpPr txBox="1"/>
          <p:nvPr>
            <p:ph idx="2" type="body"/>
          </p:nvPr>
        </p:nvSpPr>
        <p:spPr>
          <a:xfrm>
            <a:off x="650285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15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15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278" name="Google Shape;278;g3774538861f_0_41"/>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1">
  <p:cSld name="16_Title and Content_1">
    <p:bg>
      <p:bgPr>
        <a:blipFill>
          <a:blip r:embed="rId2">
            <a:alphaModFix/>
          </a:blip>
          <a:stretch>
            <a:fillRect/>
          </a:stretch>
        </a:blipFill>
      </p:bgPr>
    </p:bg>
    <p:spTree>
      <p:nvGrpSpPr>
        <p:cNvPr id="279" name="Shape 279"/>
        <p:cNvGrpSpPr/>
        <p:nvPr/>
      </p:nvGrpSpPr>
      <p:grpSpPr>
        <a:xfrm>
          <a:off x="0" y="0"/>
          <a:ext cx="0" cy="0"/>
          <a:chOff x="0" y="0"/>
          <a:chExt cx="0" cy="0"/>
        </a:xfrm>
      </p:grpSpPr>
      <p:sp>
        <p:nvSpPr>
          <p:cNvPr id="280" name="Google Shape;280;g3774538861f_0_45"/>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81" name="Google Shape;281;g3774538861f_0_45"/>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282" name="Shape 282"/>
        <p:cNvGrpSpPr/>
        <p:nvPr/>
      </p:nvGrpSpPr>
      <p:grpSpPr>
        <a:xfrm>
          <a:off x="0" y="0"/>
          <a:ext cx="0" cy="0"/>
          <a:chOff x="0" y="0"/>
          <a:chExt cx="0" cy="0"/>
        </a:xfrm>
      </p:grpSpPr>
      <p:pic>
        <p:nvPicPr>
          <p:cNvPr descr="A black and white text&#10;&#10;Description automatically generated" id="283" name="Google Shape;283;g3774538861f_0_52"/>
          <p:cNvPicPr preferRelativeResize="0"/>
          <p:nvPr/>
        </p:nvPicPr>
        <p:blipFill rotWithShape="1">
          <a:blip r:embed="rId3">
            <a:alphaModFix/>
          </a:blip>
          <a:srcRect b="0" l="0" r="0" t="0"/>
          <a:stretch/>
        </p:blipFill>
        <p:spPr>
          <a:xfrm>
            <a:off x="10997176" y="191850"/>
            <a:ext cx="845125" cy="919750"/>
          </a:xfrm>
          <a:prstGeom prst="rect">
            <a:avLst/>
          </a:prstGeom>
          <a:noFill/>
          <a:ln>
            <a:noFill/>
          </a:ln>
        </p:spPr>
      </p:pic>
      <p:sp>
        <p:nvSpPr>
          <p:cNvPr id="284" name="Google Shape;284;g3774538861f_0_52"/>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85" name="Google Shape;285;g3774538861f_0_52"/>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286" name="Shape 286"/>
        <p:cNvGrpSpPr/>
        <p:nvPr/>
      </p:nvGrpSpPr>
      <p:grpSpPr>
        <a:xfrm>
          <a:off x="0" y="0"/>
          <a:ext cx="0" cy="0"/>
          <a:chOff x="0" y="0"/>
          <a:chExt cx="0" cy="0"/>
        </a:xfrm>
      </p:grpSpPr>
      <p:pic>
        <p:nvPicPr>
          <p:cNvPr descr="A black and white text&#10;&#10;Description automatically generated" id="287" name="Google Shape;287;g3774538861f_0_56"/>
          <p:cNvPicPr preferRelativeResize="0"/>
          <p:nvPr/>
        </p:nvPicPr>
        <p:blipFill rotWithShape="1">
          <a:blip r:embed="rId3">
            <a:alphaModFix/>
          </a:blip>
          <a:srcRect b="0" l="0" r="0" t="0"/>
          <a:stretch/>
        </p:blipFill>
        <p:spPr>
          <a:xfrm>
            <a:off x="292601" y="155275"/>
            <a:ext cx="845125" cy="919750"/>
          </a:xfrm>
          <a:prstGeom prst="rect">
            <a:avLst/>
          </a:prstGeom>
          <a:noFill/>
          <a:ln>
            <a:noFill/>
          </a:ln>
        </p:spPr>
      </p:pic>
      <p:sp>
        <p:nvSpPr>
          <p:cNvPr id="288" name="Google Shape;288;g3774538861f_0_56"/>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89" name="Google Shape;289;g3774538861f_0_56"/>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290" name="Shape 290"/>
        <p:cNvGrpSpPr/>
        <p:nvPr/>
      </p:nvGrpSpPr>
      <p:grpSpPr>
        <a:xfrm>
          <a:off x="0" y="0"/>
          <a:ext cx="0" cy="0"/>
          <a:chOff x="0" y="0"/>
          <a:chExt cx="0" cy="0"/>
        </a:xfrm>
      </p:grpSpPr>
      <p:pic>
        <p:nvPicPr>
          <p:cNvPr descr="A black and white text&#10;&#10;Description automatically generated" id="291" name="Google Shape;291;g3774538861f_0_60"/>
          <p:cNvPicPr preferRelativeResize="0"/>
          <p:nvPr/>
        </p:nvPicPr>
        <p:blipFill rotWithShape="1">
          <a:blip r:embed="rId3">
            <a:alphaModFix/>
          </a:blip>
          <a:srcRect b="0" l="0" r="0" t="0"/>
          <a:stretch/>
        </p:blipFill>
        <p:spPr>
          <a:xfrm>
            <a:off x="10997176" y="191850"/>
            <a:ext cx="845125" cy="919750"/>
          </a:xfrm>
          <a:prstGeom prst="rect">
            <a:avLst/>
          </a:prstGeom>
          <a:noFill/>
          <a:ln>
            <a:noFill/>
          </a:ln>
        </p:spPr>
      </p:pic>
      <p:sp>
        <p:nvSpPr>
          <p:cNvPr id="292" name="Google Shape;292;g3774538861f_0_6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93" name="Google Shape;293;g3774538861f_0_6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29" name="Shape 29"/>
        <p:cNvGrpSpPr/>
        <p:nvPr/>
      </p:nvGrpSpPr>
      <p:grpSpPr>
        <a:xfrm>
          <a:off x="0" y="0"/>
          <a:ext cx="0" cy="0"/>
          <a:chOff x="0" y="0"/>
          <a:chExt cx="0" cy="0"/>
        </a:xfrm>
      </p:grpSpPr>
      <p:pic>
        <p:nvPicPr>
          <p:cNvPr descr="A black and white text&#10;&#10;Description automatically generated" id="30" name="Google Shape;30;g240fa8fc8f9_0_1107"/>
          <p:cNvPicPr preferRelativeResize="0"/>
          <p:nvPr/>
        </p:nvPicPr>
        <p:blipFill rotWithShape="1">
          <a:blip r:embed="rId3">
            <a:alphaModFix/>
          </a:blip>
          <a:srcRect b="0" l="0" r="0" t="0"/>
          <a:stretch/>
        </p:blipFill>
        <p:spPr>
          <a:xfrm>
            <a:off x="292601" y="155275"/>
            <a:ext cx="845125" cy="919750"/>
          </a:xfrm>
          <a:prstGeom prst="rect">
            <a:avLst/>
          </a:prstGeom>
          <a:noFill/>
          <a:ln>
            <a:noFill/>
          </a:ln>
        </p:spPr>
      </p:pic>
      <p:sp>
        <p:nvSpPr>
          <p:cNvPr id="31" name="Google Shape;31;g240fa8fc8f9_0_1107"/>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blipFill>
          <a:blip r:embed="rId2">
            <a:alphaModFix/>
          </a:blip>
          <a:stretch>
            <a:fillRect/>
          </a:stretch>
        </a:blipFill>
      </p:bgPr>
    </p:bg>
    <p:spTree>
      <p:nvGrpSpPr>
        <p:cNvPr id="294" name="Shape 294"/>
        <p:cNvGrpSpPr/>
        <p:nvPr/>
      </p:nvGrpSpPr>
      <p:grpSpPr>
        <a:xfrm>
          <a:off x="0" y="0"/>
          <a:ext cx="0" cy="0"/>
          <a:chOff x="0" y="0"/>
          <a:chExt cx="0" cy="0"/>
        </a:xfrm>
      </p:grpSpPr>
      <p:pic>
        <p:nvPicPr>
          <p:cNvPr descr="A black and white text&#10;&#10;Description automatically generated" id="295" name="Google Shape;295;g3774538861f_0_64"/>
          <p:cNvPicPr preferRelativeResize="0"/>
          <p:nvPr/>
        </p:nvPicPr>
        <p:blipFill rotWithShape="1">
          <a:blip r:embed="rId3">
            <a:alphaModFix/>
          </a:blip>
          <a:srcRect b="0" l="0" r="0" t="0"/>
          <a:stretch/>
        </p:blipFill>
        <p:spPr>
          <a:xfrm>
            <a:off x="292601" y="155275"/>
            <a:ext cx="845125" cy="919750"/>
          </a:xfrm>
          <a:prstGeom prst="rect">
            <a:avLst/>
          </a:prstGeom>
          <a:noFill/>
          <a:ln>
            <a:noFill/>
          </a:ln>
        </p:spPr>
      </p:pic>
      <p:sp>
        <p:nvSpPr>
          <p:cNvPr id="296" name="Google Shape;296;g3774538861f_0_64"/>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97" name="Google Shape;297;g3774538861f_0_64"/>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5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298" name="Shape 298"/>
        <p:cNvGrpSpPr/>
        <p:nvPr/>
      </p:nvGrpSpPr>
      <p:grpSpPr>
        <a:xfrm>
          <a:off x="0" y="0"/>
          <a:ext cx="0" cy="0"/>
          <a:chOff x="0" y="0"/>
          <a:chExt cx="0" cy="0"/>
        </a:xfrm>
      </p:grpSpPr>
      <p:pic>
        <p:nvPicPr>
          <p:cNvPr descr="A black and white text&#10;&#10;Description automatically generated" id="299" name="Google Shape;299;g3774538861f_0_68"/>
          <p:cNvPicPr preferRelativeResize="0"/>
          <p:nvPr/>
        </p:nvPicPr>
        <p:blipFill rotWithShape="1">
          <a:blip r:embed="rId3">
            <a:alphaModFix/>
          </a:blip>
          <a:srcRect b="0" l="0" r="0" t="0"/>
          <a:stretch/>
        </p:blipFill>
        <p:spPr>
          <a:xfrm>
            <a:off x="292601" y="155275"/>
            <a:ext cx="845125" cy="919750"/>
          </a:xfrm>
          <a:prstGeom prst="rect">
            <a:avLst/>
          </a:prstGeom>
          <a:noFill/>
          <a:ln>
            <a:noFill/>
          </a:ln>
        </p:spPr>
      </p:pic>
      <p:sp>
        <p:nvSpPr>
          <p:cNvPr id="300" name="Google Shape;300;g3774538861f_0_68"/>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301" name="Shape 301"/>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302" name="Shape 302"/>
        <p:cNvGrpSpPr/>
        <p:nvPr/>
      </p:nvGrpSpPr>
      <p:grpSpPr>
        <a:xfrm>
          <a:off x="0" y="0"/>
          <a:ext cx="0" cy="0"/>
          <a:chOff x="0" y="0"/>
          <a:chExt cx="0" cy="0"/>
        </a:xfrm>
      </p:grpSpPr>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303" name="Shape 303"/>
        <p:cNvGrpSpPr/>
        <p:nvPr/>
      </p:nvGrpSpPr>
      <p:grpSpPr>
        <a:xfrm>
          <a:off x="0" y="0"/>
          <a:ext cx="0" cy="0"/>
          <a:chOff x="0" y="0"/>
          <a:chExt cx="0" cy="0"/>
        </a:xfrm>
      </p:grpSpPr>
      <p:pic>
        <p:nvPicPr>
          <p:cNvPr id="304" name="Google Shape;304;g3774538861f_0_73"/>
          <p:cNvPicPr preferRelativeResize="0"/>
          <p:nvPr/>
        </p:nvPicPr>
        <p:blipFill rotWithShape="1">
          <a:blip r:embed="rId2">
            <a:alphaModFix/>
          </a:blip>
          <a:srcRect b="0" l="0" r="0" t="0"/>
          <a:stretch/>
        </p:blipFill>
        <p:spPr>
          <a:xfrm>
            <a:off x="3481633" y="7968555"/>
            <a:ext cx="12192000" cy="6857998"/>
          </a:xfrm>
          <a:prstGeom prst="rect">
            <a:avLst/>
          </a:prstGeom>
          <a:noFill/>
          <a:ln>
            <a:noFill/>
          </a:ln>
        </p:spPr>
      </p:pic>
      <p:sp>
        <p:nvSpPr>
          <p:cNvPr id="305" name="Google Shape;305;g3774538861f_0_73"/>
          <p:cNvSpPr/>
          <p:nvPr>
            <p:ph idx="2" type="pic"/>
          </p:nvPr>
        </p:nvSpPr>
        <p:spPr>
          <a:xfrm>
            <a:off x="1521675" y="3638050"/>
            <a:ext cx="2112300" cy="2112300"/>
          </a:xfrm>
          <a:prstGeom prst="rect">
            <a:avLst/>
          </a:prstGeom>
          <a:noFill/>
          <a:ln>
            <a:noFill/>
          </a:ln>
        </p:spPr>
      </p:sp>
      <p:sp>
        <p:nvSpPr>
          <p:cNvPr id="306" name="Google Shape;306;g3774538861f_0_73"/>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1100"/>
              </a:spcBef>
              <a:spcAft>
                <a:spcPts val="0"/>
              </a:spcAft>
              <a:buClr>
                <a:srgbClr val="000000"/>
              </a:buClr>
              <a:buSzPts val="1600"/>
              <a:buFont typeface="Calibri"/>
              <a:buNone/>
              <a:defRPr b="0" i="0" sz="1600" u="none" cap="none" strike="noStrike">
                <a:solidFill>
                  <a:srgbClr val="000000"/>
                </a:solidFill>
                <a:latin typeface="Calibri"/>
                <a:ea typeface="Calibri"/>
                <a:cs typeface="Calibri"/>
                <a:sym typeface="Calibri"/>
              </a:defRPr>
            </a:lvl1pPr>
            <a:lvl2pPr lvl="1" marR="0" rtl="0" algn="ctr">
              <a:lnSpc>
                <a:spcPct val="100000"/>
              </a:lnSpc>
              <a:spcBef>
                <a:spcPts val="5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lvl="2" marR="0" rtl="0" algn="ctr">
              <a:lnSpc>
                <a:spcPct val="100000"/>
              </a:lnSpc>
              <a:spcBef>
                <a:spcPts val="50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3pPr>
            <a:lvl4pPr lvl="3" marR="0" rtl="0" algn="ctr">
              <a:lnSpc>
                <a:spcPct val="100000"/>
              </a:lnSpc>
              <a:spcBef>
                <a:spcPts val="50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ctr">
              <a:lnSpc>
                <a:spcPct val="100000"/>
              </a:lnSpc>
              <a:spcBef>
                <a:spcPts val="50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ctr">
              <a:lnSpc>
                <a:spcPct val="90000"/>
              </a:lnSpc>
              <a:spcBef>
                <a:spcPts val="50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ctr">
              <a:lnSpc>
                <a:spcPct val="90000"/>
              </a:lnSpc>
              <a:spcBef>
                <a:spcPts val="50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ctr">
              <a:lnSpc>
                <a:spcPct val="90000"/>
              </a:lnSpc>
              <a:spcBef>
                <a:spcPts val="50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ctr">
              <a:lnSpc>
                <a:spcPct val="90000"/>
              </a:lnSpc>
              <a:spcBef>
                <a:spcPts val="50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307" name="Google Shape;307;g3774538861f_0_73"/>
          <p:cNvSpPr txBox="1"/>
          <p:nvPr>
            <p:ph idx="3" type="body"/>
          </p:nvPr>
        </p:nvSpPr>
        <p:spPr>
          <a:xfrm>
            <a:off x="5484450" y="3291425"/>
            <a:ext cx="6439200" cy="32679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308" name="Shape 308"/>
        <p:cNvGrpSpPr/>
        <p:nvPr/>
      </p:nvGrpSpPr>
      <p:grpSpPr>
        <a:xfrm>
          <a:off x="0" y="0"/>
          <a:ext cx="0" cy="0"/>
          <a:chOff x="0" y="0"/>
          <a:chExt cx="0" cy="0"/>
        </a:xfrm>
      </p:grpSpPr>
      <p:sp>
        <p:nvSpPr>
          <p:cNvPr id="309" name="Google Shape;309;g3774538861f_0_78"/>
          <p:cNvSpPr txBox="1"/>
          <p:nvPr>
            <p:ph type="ctrTitle"/>
          </p:nvPr>
        </p:nvSpPr>
        <p:spPr>
          <a:xfrm>
            <a:off x="838200" y="969963"/>
            <a:ext cx="5867700" cy="2387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Arial"/>
              <a:buNone/>
              <a:defRPr b="1" i="0" sz="3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9pPr>
          </a:lstStyle>
          <a:p/>
        </p:txBody>
      </p:sp>
      <p:sp>
        <p:nvSpPr>
          <p:cNvPr id="310" name="Google Shape;310;g3774538861f_0_78"/>
          <p:cNvSpPr txBox="1"/>
          <p:nvPr>
            <p:ph idx="1" type="subTitle"/>
          </p:nvPr>
        </p:nvSpPr>
        <p:spPr>
          <a:xfrm>
            <a:off x="838200" y="3449638"/>
            <a:ext cx="5867700" cy="837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1100"/>
              </a:spcBef>
              <a:spcAft>
                <a:spcPts val="0"/>
              </a:spcAft>
              <a:buClr>
                <a:srgbClr val="168FDF"/>
              </a:buClr>
              <a:buSzPts val="1400"/>
              <a:buFont typeface="Arial"/>
              <a:buNone/>
              <a:defRPr b="0" i="0" sz="2000" u="none" cap="none" strike="noStrike">
                <a:solidFill>
                  <a:schemeClr val="lt1"/>
                </a:solidFill>
                <a:latin typeface="Arial"/>
                <a:ea typeface="Arial"/>
                <a:cs typeface="Arial"/>
                <a:sym typeface="Arial"/>
              </a:defRPr>
            </a:lvl1pPr>
            <a:lvl2pPr lvl="1" marR="0" rtl="0" algn="ctr">
              <a:lnSpc>
                <a:spcPct val="100000"/>
              </a:lnSpc>
              <a:spcBef>
                <a:spcPts val="500"/>
              </a:spcBef>
              <a:spcAft>
                <a:spcPts val="0"/>
              </a:spcAft>
              <a:buClr>
                <a:srgbClr val="168FDF"/>
              </a:buClr>
              <a:buSzPts val="1400"/>
              <a:buFont typeface="Arial"/>
              <a:buNone/>
              <a:defRPr b="0" i="0" sz="2000" u="none" cap="none" strike="noStrike">
                <a:solidFill>
                  <a:srgbClr val="2F2F2F"/>
                </a:solidFill>
                <a:latin typeface="Arial"/>
                <a:ea typeface="Arial"/>
                <a:cs typeface="Arial"/>
                <a:sym typeface="Arial"/>
              </a:defRPr>
            </a:lvl2pPr>
            <a:lvl3pPr lvl="2" marR="0" rtl="0" algn="ctr">
              <a:lnSpc>
                <a:spcPct val="100000"/>
              </a:lnSpc>
              <a:spcBef>
                <a:spcPts val="500"/>
              </a:spcBef>
              <a:spcAft>
                <a:spcPts val="0"/>
              </a:spcAft>
              <a:buClr>
                <a:srgbClr val="168FDF"/>
              </a:buClr>
              <a:buSzPts val="1400"/>
              <a:buFont typeface="Arial"/>
              <a:buNone/>
              <a:defRPr b="0" i="0" sz="1900" u="none" cap="none" strike="noStrike">
                <a:solidFill>
                  <a:srgbClr val="2F2F2F"/>
                </a:solidFill>
                <a:latin typeface="Arial"/>
                <a:ea typeface="Arial"/>
                <a:cs typeface="Arial"/>
                <a:sym typeface="Arial"/>
              </a:defRPr>
            </a:lvl3pPr>
            <a:lvl4pPr lvl="3" marR="0" rtl="0" algn="ctr">
              <a:lnSpc>
                <a:spcPct val="100000"/>
              </a:lnSpc>
              <a:spcBef>
                <a:spcPts val="500"/>
              </a:spcBef>
              <a:spcAft>
                <a:spcPts val="0"/>
              </a:spcAft>
              <a:buClr>
                <a:srgbClr val="168FDF"/>
              </a:buClr>
              <a:buSzPts val="1400"/>
              <a:buFont typeface="Arial"/>
              <a:buNone/>
              <a:defRPr b="0" i="0" sz="1600" u="none" cap="none" strike="noStrike">
                <a:solidFill>
                  <a:srgbClr val="2F2F2F"/>
                </a:solidFill>
                <a:latin typeface="Arial"/>
                <a:ea typeface="Arial"/>
                <a:cs typeface="Arial"/>
                <a:sym typeface="Arial"/>
              </a:defRPr>
            </a:lvl4pPr>
            <a:lvl5pPr lvl="4" marR="0" rtl="0" algn="ctr">
              <a:lnSpc>
                <a:spcPct val="100000"/>
              </a:lnSpc>
              <a:spcBef>
                <a:spcPts val="500"/>
              </a:spcBef>
              <a:spcAft>
                <a:spcPts val="0"/>
              </a:spcAft>
              <a:buClr>
                <a:srgbClr val="168FDF"/>
              </a:buClr>
              <a:buSzPts val="1400"/>
              <a:buFont typeface="Arial"/>
              <a:buNone/>
              <a:defRPr b="0" i="0" sz="1600" u="none" cap="none" strike="noStrike">
                <a:solidFill>
                  <a:srgbClr val="2F2F2F"/>
                </a:solidFill>
                <a:latin typeface="Arial"/>
                <a:ea typeface="Arial"/>
                <a:cs typeface="Arial"/>
                <a:sym typeface="Arial"/>
              </a:defRPr>
            </a:lvl5pPr>
            <a:lvl6pPr lvl="5" marR="0" rtl="0" algn="ctr">
              <a:lnSpc>
                <a:spcPct val="90000"/>
              </a:lnSpc>
              <a:spcBef>
                <a:spcPts val="50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pic>
        <p:nvPicPr>
          <p:cNvPr id="311" name="Google Shape;311;g3774538861f_0_78"/>
          <p:cNvPicPr preferRelativeResize="0"/>
          <p:nvPr/>
        </p:nvPicPr>
        <p:blipFill rotWithShape="1">
          <a:blip r:embed="rId3">
            <a:alphaModFix/>
          </a:blip>
          <a:srcRect b="0" l="0" r="0" t="0"/>
          <a:stretch/>
        </p:blipFill>
        <p:spPr>
          <a:xfrm>
            <a:off x="838202" y="5521467"/>
            <a:ext cx="1740800" cy="5736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312" name="Shape 312"/>
        <p:cNvGrpSpPr/>
        <p:nvPr/>
      </p:nvGrpSpPr>
      <p:grpSpPr>
        <a:xfrm>
          <a:off x="0" y="0"/>
          <a:ext cx="0" cy="0"/>
          <a:chOff x="0" y="0"/>
          <a:chExt cx="0" cy="0"/>
        </a:xfrm>
      </p:grpSpPr>
      <p:sp>
        <p:nvSpPr>
          <p:cNvPr id="313" name="Google Shape;313;g3774538861f_0_82"/>
          <p:cNvSpPr txBox="1"/>
          <p:nvPr>
            <p:ph type="title"/>
          </p:nvPr>
        </p:nvSpPr>
        <p:spPr>
          <a:xfrm>
            <a:off x="609600" y="2447925"/>
            <a:ext cx="10972800" cy="1325700"/>
          </a:xfrm>
          <a:prstGeom prst="rect">
            <a:avLst/>
          </a:prstGeom>
          <a:noFill/>
          <a:ln>
            <a:noFill/>
          </a:ln>
        </p:spPr>
        <p:txBody>
          <a:bodyPr anchorCtr="0" anchor="ctr" bIns="91425" lIns="91425" spcFirstLastPara="1" rIns="91425" wrap="square" tIns="91425">
            <a:noAutofit/>
          </a:bodyPr>
          <a:lstStyle>
            <a:lvl1pPr lvl="0" marR="0" rtl="0" algn="ctr">
              <a:lnSpc>
                <a:spcPct val="90000"/>
              </a:lnSpc>
              <a:spcBef>
                <a:spcPts val="0"/>
              </a:spcBef>
              <a:spcAft>
                <a:spcPts val="0"/>
              </a:spcAft>
              <a:buClr>
                <a:srgbClr val="FFFFFF"/>
              </a:buClr>
              <a:buSzPts val="4300"/>
              <a:buFont typeface="Arial"/>
              <a:buNone/>
              <a:defRPr b="0" i="0" sz="43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FFFFFF"/>
              </a:buClr>
              <a:buSzPts val="4300"/>
              <a:buFont typeface="Arial"/>
              <a:buNone/>
              <a:defRPr b="0" i="0" sz="43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FFFFFF"/>
              </a:buClr>
              <a:buSzPts val="4300"/>
              <a:buFont typeface="Arial"/>
              <a:buNone/>
              <a:defRPr b="0" i="0" sz="43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FFFFFF"/>
              </a:buClr>
              <a:buSzPts val="4300"/>
              <a:buFont typeface="Arial"/>
              <a:buNone/>
              <a:defRPr b="0" i="0" sz="43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FFFFFF"/>
              </a:buClr>
              <a:buSzPts val="4300"/>
              <a:buFont typeface="Arial"/>
              <a:buNone/>
              <a:defRPr b="0" i="0" sz="43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FFFFFF"/>
              </a:buClr>
              <a:buSzPts val="4300"/>
              <a:buFont typeface="Arial"/>
              <a:buNone/>
              <a:defRPr b="0" i="0" sz="43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FFFFFF"/>
              </a:buClr>
              <a:buSzPts val="4300"/>
              <a:buFont typeface="Arial"/>
              <a:buNone/>
              <a:defRPr b="0" i="0" sz="43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FFFFFF"/>
              </a:buClr>
              <a:buSzPts val="4300"/>
              <a:buFont typeface="Arial"/>
              <a:buNone/>
              <a:defRPr b="0" i="0" sz="43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FFFFFF"/>
              </a:buClr>
              <a:buSzPts val="4300"/>
              <a:buFont typeface="Arial"/>
              <a:buNone/>
              <a:defRPr b="0" i="0" sz="4300" u="none" cap="none" strike="noStrike">
                <a:solidFill>
                  <a:srgbClr val="FFFFFF"/>
                </a:solidFill>
                <a:latin typeface="Arial"/>
                <a:ea typeface="Arial"/>
                <a:cs typeface="Arial"/>
                <a:sym typeface="Arial"/>
              </a:defRPr>
            </a:lvl9pPr>
          </a:lstStyle>
          <a:p/>
        </p:txBody>
      </p:sp>
      <p:sp>
        <p:nvSpPr>
          <p:cNvPr id="314" name="Google Shape;314;g3774538861f_0_82"/>
          <p:cNvSpPr txBox="1"/>
          <p:nvPr>
            <p:ph idx="12" type="sldNum"/>
          </p:nvPr>
        </p:nvSpPr>
        <p:spPr>
          <a:xfrm>
            <a:off x="11824339" y="6583680"/>
            <a:ext cx="367500" cy="2745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315" name="Google Shape;315;g3774538861f_0_82"/>
          <p:cNvCxnSpPr/>
          <p:nvPr/>
        </p:nvCxnSpPr>
        <p:spPr>
          <a:xfrm>
            <a:off x="210967" y="239759"/>
            <a:ext cx="0" cy="6355200"/>
          </a:xfrm>
          <a:prstGeom prst="straightConnector1">
            <a:avLst/>
          </a:prstGeom>
          <a:noFill/>
          <a:ln cap="flat" cmpd="sng" w="9525">
            <a:solidFill>
              <a:srgbClr val="168FDF"/>
            </a:solidFill>
            <a:prstDash val="solid"/>
            <a:miter lim="8000"/>
            <a:headEnd len="sm" w="sm" type="none"/>
            <a:tailEnd len="sm" w="sm" type="none"/>
          </a:ln>
        </p:spPr>
      </p:cxnSp>
      <p:pic>
        <p:nvPicPr>
          <p:cNvPr id="316" name="Google Shape;316;g3774538861f_0_82"/>
          <p:cNvPicPr preferRelativeResize="0"/>
          <p:nvPr/>
        </p:nvPicPr>
        <p:blipFill rotWithShape="1">
          <a:blip r:embed="rId2">
            <a:alphaModFix/>
          </a:blip>
          <a:srcRect b="0" l="0" r="0" t="0"/>
          <a:stretch/>
        </p:blipFill>
        <p:spPr>
          <a:xfrm>
            <a:off x="10409033" y="452780"/>
            <a:ext cx="1536735" cy="506367"/>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317" name="Shape 317"/>
        <p:cNvGrpSpPr/>
        <p:nvPr/>
      </p:nvGrpSpPr>
      <p:grpSpPr>
        <a:xfrm>
          <a:off x="0" y="0"/>
          <a:ext cx="0" cy="0"/>
          <a:chOff x="0" y="0"/>
          <a:chExt cx="0" cy="0"/>
        </a:xfrm>
      </p:grpSpPr>
      <p:sp>
        <p:nvSpPr>
          <p:cNvPr id="318" name="Google Shape;318;g3774538861f_0_87"/>
          <p:cNvSpPr txBox="1"/>
          <p:nvPr>
            <p:ph idx="12" type="sldNum"/>
          </p:nvPr>
        </p:nvSpPr>
        <p:spPr>
          <a:xfrm>
            <a:off x="11824339" y="6583680"/>
            <a:ext cx="367500" cy="2745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319" name="Shape 319"/>
        <p:cNvGrpSpPr/>
        <p:nvPr/>
      </p:nvGrpSpPr>
      <p:grpSpPr>
        <a:xfrm>
          <a:off x="0" y="0"/>
          <a:ext cx="0" cy="0"/>
          <a:chOff x="0" y="0"/>
          <a:chExt cx="0" cy="0"/>
        </a:xfrm>
      </p:grpSpPr>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320" name="Shape 320"/>
        <p:cNvGrpSpPr/>
        <p:nvPr/>
      </p:nvGrpSpPr>
      <p:grpSpPr>
        <a:xfrm>
          <a:off x="0" y="0"/>
          <a:ext cx="0" cy="0"/>
          <a:chOff x="0" y="0"/>
          <a:chExt cx="0" cy="0"/>
        </a:xfrm>
      </p:grpSpPr>
      <p:sp>
        <p:nvSpPr>
          <p:cNvPr id="321" name="Google Shape;321;g3774538861f_0_90"/>
          <p:cNvSpPr txBox="1"/>
          <p:nvPr>
            <p:ph type="title"/>
          </p:nvPr>
        </p:nvSpPr>
        <p:spPr>
          <a:xfrm>
            <a:off x="311667" y="239763"/>
            <a:ext cx="9982500" cy="9324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168FDF"/>
              </a:buClr>
              <a:buSzPts val="1400"/>
              <a:buFont typeface="Arial"/>
              <a:buNone/>
              <a:defRPr b="0" i="0" sz="1400" u="none" cap="none" strike="noStrike">
                <a:solidFill>
                  <a:srgbClr val="168FDF"/>
                </a:solidFill>
                <a:latin typeface="Arial"/>
                <a:ea typeface="Arial"/>
                <a:cs typeface="Arial"/>
                <a:sym typeface="Arial"/>
              </a:defRPr>
            </a:lvl1pPr>
            <a:lvl2pPr lvl="1" marR="0" rtl="0" algn="l">
              <a:lnSpc>
                <a:spcPct val="100000"/>
              </a:lnSpc>
              <a:spcBef>
                <a:spcPts val="0"/>
              </a:spcBef>
              <a:spcAft>
                <a:spcPts val="0"/>
              </a:spcAft>
              <a:buClr>
                <a:srgbClr val="168FDF"/>
              </a:buClr>
              <a:buSzPts val="1400"/>
              <a:buFont typeface="Arial"/>
              <a:buNone/>
              <a:defRPr b="0" i="0" sz="1400" u="none" cap="none" strike="noStrike">
                <a:solidFill>
                  <a:srgbClr val="168FDF"/>
                </a:solidFill>
                <a:latin typeface="Arial"/>
                <a:ea typeface="Arial"/>
                <a:cs typeface="Arial"/>
                <a:sym typeface="Arial"/>
              </a:defRPr>
            </a:lvl2pPr>
            <a:lvl3pPr lvl="2" marR="0" rtl="0" algn="l">
              <a:lnSpc>
                <a:spcPct val="100000"/>
              </a:lnSpc>
              <a:spcBef>
                <a:spcPts val="0"/>
              </a:spcBef>
              <a:spcAft>
                <a:spcPts val="0"/>
              </a:spcAft>
              <a:buClr>
                <a:srgbClr val="168FDF"/>
              </a:buClr>
              <a:buSzPts val="1400"/>
              <a:buFont typeface="Arial"/>
              <a:buNone/>
              <a:defRPr b="0" i="0" sz="1400" u="none" cap="none" strike="noStrike">
                <a:solidFill>
                  <a:srgbClr val="168FDF"/>
                </a:solidFill>
                <a:latin typeface="Arial"/>
                <a:ea typeface="Arial"/>
                <a:cs typeface="Arial"/>
                <a:sym typeface="Arial"/>
              </a:defRPr>
            </a:lvl3pPr>
            <a:lvl4pPr lvl="3" marR="0" rtl="0" algn="l">
              <a:lnSpc>
                <a:spcPct val="100000"/>
              </a:lnSpc>
              <a:spcBef>
                <a:spcPts val="0"/>
              </a:spcBef>
              <a:spcAft>
                <a:spcPts val="0"/>
              </a:spcAft>
              <a:buClr>
                <a:srgbClr val="168FDF"/>
              </a:buClr>
              <a:buSzPts val="1400"/>
              <a:buFont typeface="Arial"/>
              <a:buNone/>
              <a:defRPr b="0" i="0" sz="1400" u="none" cap="none" strike="noStrike">
                <a:solidFill>
                  <a:srgbClr val="168FDF"/>
                </a:solidFill>
                <a:latin typeface="Arial"/>
                <a:ea typeface="Arial"/>
                <a:cs typeface="Arial"/>
                <a:sym typeface="Arial"/>
              </a:defRPr>
            </a:lvl4pPr>
            <a:lvl5pPr lvl="4" marR="0" rtl="0" algn="l">
              <a:lnSpc>
                <a:spcPct val="100000"/>
              </a:lnSpc>
              <a:spcBef>
                <a:spcPts val="0"/>
              </a:spcBef>
              <a:spcAft>
                <a:spcPts val="0"/>
              </a:spcAft>
              <a:buClr>
                <a:srgbClr val="168FDF"/>
              </a:buClr>
              <a:buSzPts val="1400"/>
              <a:buFont typeface="Arial"/>
              <a:buNone/>
              <a:defRPr b="0" i="0" sz="1400" u="none" cap="none" strike="noStrike">
                <a:solidFill>
                  <a:srgbClr val="168FDF"/>
                </a:solidFill>
                <a:latin typeface="Arial"/>
                <a:ea typeface="Arial"/>
                <a:cs typeface="Arial"/>
                <a:sym typeface="Arial"/>
              </a:defRPr>
            </a:lvl5pPr>
            <a:lvl6pPr lvl="5" marR="0" rtl="0" algn="l">
              <a:lnSpc>
                <a:spcPct val="100000"/>
              </a:lnSpc>
              <a:spcBef>
                <a:spcPts val="0"/>
              </a:spcBef>
              <a:spcAft>
                <a:spcPts val="0"/>
              </a:spcAft>
              <a:buClr>
                <a:srgbClr val="168FDF"/>
              </a:buClr>
              <a:buSzPts val="1400"/>
              <a:buFont typeface="Arial"/>
              <a:buNone/>
              <a:defRPr b="0" i="0" sz="1400" u="none" cap="none" strike="noStrike">
                <a:solidFill>
                  <a:srgbClr val="168FDF"/>
                </a:solidFill>
                <a:latin typeface="Arial"/>
                <a:ea typeface="Arial"/>
                <a:cs typeface="Arial"/>
                <a:sym typeface="Arial"/>
              </a:defRPr>
            </a:lvl6pPr>
            <a:lvl7pPr lvl="6" marR="0" rtl="0" algn="l">
              <a:lnSpc>
                <a:spcPct val="100000"/>
              </a:lnSpc>
              <a:spcBef>
                <a:spcPts val="0"/>
              </a:spcBef>
              <a:spcAft>
                <a:spcPts val="0"/>
              </a:spcAft>
              <a:buClr>
                <a:srgbClr val="168FDF"/>
              </a:buClr>
              <a:buSzPts val="1400"/>
              <a:buFont typeface="Arial"/>
              <a:buNone/>
              <a:defRPr b="0" i="0" sz="1400" u="none" cap="none" strike="noStrike">
                <a:solidFill>
                  <a:srgbClr val="168FDF"/>
                </a:solidFill>
                <a:latin typeface="Arial"/>
                <a:ea typeface="Arial"/>
                <a:cs typeface="Arial"/>
                <a:sym typeface="Arial"/>
              </a:defRPr>
            </a:lvl7pPr>
            <a:lvl8pPr lvl="7" marR="0" rtl="0" algn="l">
              <a:lnSpc>
                <a:spcPct val="100000"/>
              </a:lnSpc>
              <a:spcBef>
                <a:spcPts val="0"/>
              </a:spcBef>
              <a:spcAft>
                <a:spcPts val="0"/>
              </a:spcAft>
              <a:buClr>
                <a:srgbClr val="168FDF"/>
              </a:buClr>
              <a:buSzPts val="1400"/>
              <a:buFont typeface="Arial"/>
              <a:buNone/>
              <a:defRPr b="0" i="0" sz="1400" u="none" cap="none" strike="noStrike">
                <a:solidFill>
                  <a:srgbClr val="168FDF"/>
                </a:solidFill>
                <a:latin typeface="Arial"/>
                <a:ea typeface="Arial"/>
                <a:cs typeface="Arial"/>
                <a:sym typeface="Arial"/>
              </a:defRPr>
            </a:lvl8pPr>
            <a:lvl9pPr lvl="8" marR="0" rtl="0" algn="l">
              <a:lnSpc>
                <a:spcPct val="100000"/>
              </a:lnSpc>
              <a:spcBef>
                <a:spcPts val="0"/>
              </a:spcBef>
              <a:spcAft>
                <a:spcPts val="0"/>
              </a:spcAft>
              <a:buClr>
                <a:srgbClr val="168FDF"/>
              </a:buClr>
              <a:buSzPts val="1400"/>
              <a:buFont typeface="Arial"/>
              <a:buNone/>
              <a:defRPr b="0" i="0" sz="1400" u="none" cap="none" strike="noStrike">
                <a:solidFill>
                  <a:srgbClr val="168FDF"/>
                </a:solidFill>
                <a:latin typeface="Arial"/>
                <a:ea typeface="Arial"/>
                <a:cs typeface="Arial"/>
                <a:sym typeface="Arial"/>
              </a:defRPr>
            </a:lvl9pPr>
          </a:lstStyle>
          <a:p/>
        </p:txBody>
      </p:sp>
      <p:sp>
        <p:nvSpPr>
          <p:cNvPr id="322" name="Google Shape;322;g3774538861f_0_90"/>
          <p:cNvSpPr txBox="1"/>
          <p:nvPr>
            <p:ph idx="1" type="body"/>
          </p:nvPr>
        </p:nvSpPr>
        <p:spPr>
          <a:xfrm>
            <a:off x="311667" y="1172167"/>
            <a:ext cx="5710800" cy="53076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1100"/>
              </a:spcBef>
              <a:spcAft>
                <a:spcPts val="0"/>
              </a:spcAft>
              <a:buClr>
                <a:srgbClr val="168FDF"/>
              </a:buClr>
              <a:buSzPts val="2400"/>
              <a:buFont typeface="Arial"/>
              <a:buChar char="●"/>
              <a:defRPr b="0" i="0" sz="2400" u="none" cap="none" strike="noStrike">
                <a:solidFill>
                  <a:srgbClr val="2F2F2F"/>
                </a:solidFill>
                <a:latin typeface="Arial"/>
                <a:ea typeface="Arial"/>
                <a:cs typeface="Arial"/>
                <a:sym typeface="Arial"/>
              </a:defRPr>
            </a:lvl1pPr>
            <a:lvl2pPr indent="-374650" lvl="1" marL="914400" marR="0" rtl="0" algn="l">
              <a:lnSpc>
                <a:spcPct val="100000"/>
              </a:lnSpc>
              <a:spcBef>
                <a:spcPts val="500"/>
              </a:spcBef>
              <a:spcAft>
                <a:spcPts val="0"/>
              </a:spcAft>
              <a:buClr>
                <a:srgbClr val="168FDF"/>
              </a:buClr>
              <a:buSzPts val="2300"/>
              <a:buFont typeface="Arial"/>
              <a:buChar char="○"/>
              <a:defRPr b="0" i="0" sz="2300" u="none" cap="none" strike="noStrike">
                <a:solidFill>
                  <a:srgbClr val="2F2F2F"/>
                </a:solidFill>
                <a:latin typeface="Arial"/>
                <a:ea typeface="Arial"/>
                <a:cs typeface="Arial"/>
                <a:sym typeface="Arial"/>
              </a:defRPr>
            </a:lvl2pPr>
            <a:lvl3pPr indent="-361950" lvl="2" marL="1371600" marR="0" rtl="0" algn="l">
              <a:lnSpc>
                <a:spcPct val="100000"/>
              </a:lnSpc>
              <a:spcBef>
                <a:spcPts val="500"/>
              </a:spcBef>
              <a:spcAft>
                <a:spcPts val="0"/>
              </a:spcAft>
              <a:buClr>
                <a:srgbClr val="168FDF"/>
              </a:buClr>
              <a:buSzPts val="2100"/>
              <a:buFont typeface="Arial"/>
              <a:buChar char="■"/>
              <a:defRPr b="0" i="0" sz="2100" u="none" cap="none" strike="noStrike">
                <a:solidFill>
                  <a:srgbClr val="2F2F2F"/>
                </a:solidFill>
                <a:latin typeface="Arial"/>
                <a:ea typeface="Arial"/>
                <a:cs typeface="Arial"/>
                <a:sym typeface="Arial"/>
              </a:defRPr>
            </a:lvl3pPr>
            <a:lvl4pPr indent="-355600" lvl="3" marL="1828800" marR="0" rtl="0" algn="l">
              <a:lnSpc>
                <a:spcPct val="100000"/>
              </a:lnSpc>
              <a:spcBef>
                <a:spcPts val="500"/>
              </a:spcBef>
              <a:spcAft>
                <a:spcPts val="0"/>
              </a:spcAft>
              <a:buClr>
                <a:srgbClr val="168FDF"/>
              </a:buClr>
              <a:buSzPts val="2000"/>
              <a:buFont typeface="Arial"/>
              <a:buChar char="●"/>
              <a:defRPr b="0" i="0" sz="2000" u="none" cap="none" strike="noStrike">
                <a:solidFill>
                  <a:srgbClr val="2F2F2F"/>
                </a:solidFill>
                <a:latin typeface="Arial"/>
                <a:ea typeface="Arial"/>
                <a:cs typeface="Arial"/>
                <a:sym typeface="Arial"/>
              </a:defRPr>
            </a:lvl4pPr>
            <a:lvl5pPr indent="-317500" lvl="4" marL="2286000" marR="0" rtl="0" algn="l">
              <a:lnSpc>
                <a:spcPct val="100000"/>
              </a:lnSpc>
              <a:spcBef>
                <a:spcPts val="500"/>
              </a:spcBef>
              <a:spcAft>
                <a:spcPts val="0"/>
              </a:spcAft>
              <a:buClr>
                <a:srgbClr val="168FDF"/>
              </a:buClr>
              <a:buSzPts val="1400"/>
              <a:buFont typeface="Arial"/>
              <a:buChar char="○"/>
              <a:defRPr b="0" i="0" sz="1400" u="none" cap="none" strike="noStrike">
                <a:solidFill>
                  <a:srgbClr val="2F2F2F"/>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9pPr>
          </a:lstStyle>
          <a:p/>
        </p:txBody>
      </p:sp>
      <p:sp>
        <p:nvSpPr>
          <p:cNvPr id="323" name="Google Shape;323;g3774538861f_0_90"/>
          <p:cNvSpPr txBox="1"/>
          <p:nvPr>
            <p:ph idx="12" type="sldNum"/>
          </p:nvPr>
        </p:nvSpPr>
        <p:spPr>
          <a:xfrm>
            <a:off x="11824339" y="6583680"/>
            <a:ext cx="367500" cy="2745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cxnSp>
        <p:nvCxnSpPr>
          <p:cNvPr id="324" name="Google Shape;324;g3774538861f_0_90"/>
          <p:cNvCxnSpPr/>
          <p:nvPr/>
        </p:nvCxnSpPr>
        <p:spPr>
          <a:xfrm>
            <a:off x="210967" y="239759"/>
            <a:ext cx="0" cy="6355200"/>
          </a:xfrm>
          <a:prstGeom prst="straightConnector1">
            <a:avLst/>
          </a:prstGeom>
          <a:noFill/>
          <a:ln cap="flat" cmpd="sng" w="9525">
            <a:solidFill>
              <a:srgbClr val="168FDF"/>
            </a:solidFill>
            <a:prstDash val="solid"/>
            <a:miter lim="8000"/>
            <a:headEnd len="sm" w="sm" type="none"/>
            <a:tailEnd len="sm" w="sm" type="none"/>
          </a:ln>
        </p:spPr>
      </p:cxnSp>
      <p:sp>
        <p:nvSpPr>
          <p:cNvPr id="325" name="Google Shape;325;g3774538861f_0_90"/>
          <p:cNvSpPr txBox="1"/>
          <p:nvPr>
            <p:ph idx="2" type="body"/>
          </p:nvPr>
        </p:nvSpPr>
        <p:spPr>
          <a:xfrm>
            <a:off x="6235001" y="1172167"/>
            <a:ext cx="5710800" cy="53076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1100"/>
              </a:spcBef>
              <a:spcAft>
                <a:spcPts val="0"/>
              </a:spcAft>
              <a:buClr>
                <a:srgbClr val="168FDF"/>
              </a:buClr>
              <a:buSzPts val="2400"/>
              <a:buFont typeface="Arial"/>
              <a:buChar char="●"/>
              <a:defRPr b="0" i="0" sz="2400" u="none" cap="none" strike="noStrike">
                <a:solidFill>
                  <a:srgbClr val="2F2F2F"/>
                </a:solidFill>
                <a:latin typeface="Arial"/>
                <a:ea typeface="Arial"/>
                <a:cs typeface="Arial"/>
                <a:sym typeface="Arial"/>
              </a:defRPr>
            </a:lvl1pPr>
            <a:lvl2pPr indent="-374650" lvl="1" marL="914400" marR="0" rtl="0" algn="l">
              <a:lnSpc>
                <a:spcPct val="100000"/>
              </a:lnSpc>
              <a:spcBef>
                <a:spcPts val="500"/>
              </a:spcBef>
              <a:spcAft>
                <a:spcPts val="0"/>
              </a:spcAft>
              <a:buClr>
                <a:srgbClr val="168FDF"/>
              </a:buClr>
              <a:buSzPts val="2300"/>
              <a:buFont typeface="Arial"/>
              <a:buChar char="○"/>
              <a:defRPr b="0" i="0" sz="2300" u="none" cap="none" strike="noStrike">
                <a:solidFill>
                  <a:srgbClr val="2F2F2F"/>
                </a:solidFill>
                <a:latin typeface="Arial"/>
                <a:ea typeface="Arial"/>
                <a:cs typeface="Arial"/>
                <a:sym typeface="Arial"/>
              </a:defRPr>
            </a:lvl2pPr>
            <a:lvl3pPr indent="-361950" lvl="2" marL="1371600" marR="0" rtl="0" algn="l">
              <a:lnSpc>
                <a:spcPct val="100000"/>
              </a:lnSpc>
              <a:spcBef>
                <a:spcPts val="500"/>
              </a:spcBef>
              <a:spcAft>
                <a:spcPts val="0"/>
              </a:spcAft>
              <a:buClr>
                <a:srgbClr val="168FDF"/>
              </a:buClr>
              <a:buSzPts val="2100"/>
              <a:buFont typeface="Arial"/>
              <a:buChar char="■"/>
              <a:defRPr b="0" i="0" sz="2100" u="none" cap="none" strike="noStrike">
                <a:solidFill>
                  <a:srgbClr val="2F2F2F"/>
                </a:solidFill>
                <a:latin typeface="Arial"/>
                <a:ea typeface="Arial"/>
                <a:cs typeface="Arial"/>
                <a:sym typeface="Arial"/>
              </a:defRPr>
            </a:lvl3pPr>
            <a:lvl4pPr indent="-355600" lvl="3" marL="1828800" marR="0" rtl="0" algn="l">
              <a:lnSpc>
                <a:spcPct val="100000"/>
              </a:lnSpc>
              <a:spcBef>
                <a:spcPts val="500"/>
              </a:spcBef>
              <a:spcAft>
                <a:spcPts val="0"/>
              </a:spcAft>
              <a:buClr>
                <a:srgbClr val="168FDF"/>
              </a:buClr>
              <a:buSzPts val="2000"/>
              <a:buFont typeface="Arial"/>
              <a:buChar char="●"/>
              <a:defRPr b="0" i="0" sz="2000" u="none" cap="none" strike="noStrike">
                <a:solidFill>
                  <a:srgbClr val="2F2F2F"/>
                </a:solidFill>
                <a:latin typeface="Arial"/>
                <a:ea typeface="Arial"/>
                <a:cs typeface="Arial"/>
                <a:sym typeface="Arial"/>
              </a:defRPr>
            </a:lvl4pPr>
            <a:lvl5pPr indent="-317500" lvl="4" marL="2286000" marR="0" rtl="0" algn="l">
              <a:lnSpc>
                <a:spcPct val="100000"/>
              </a:lnSpc>
              <a:spcBef>
                <a:spcPts val="500"/>
              </a:spcBef>
              <a:spcAft>
                <a:spcPts val="0"/>
              </a:spcAft>
              <a:buClr>
                <a:srgbClr val="168FDF"/>
              </a:buClr>
              <a:buSzPts val="1400"/>
              <a:buFont typeface="Arial"/>
              <a:buChar char="○"/>
              <a:defRPr b="0" i="0" sz="1400" u="none" cap="none" strike="noStrike">
                <a:solidFill>
                  <a:srgbClr val="2F2F2F"/>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9pPr>
          </a:lstStyle>
          <a:p/>
        </p:txBody>
      </p:sp>
      <p:pic>
        <p:nvPicPr>
          <p:cNvPr id="326" name="Google Shape;326;g3774538861f_0_90"/>
          <p:cNvPicPr preferRelativeResize="0"/>
          <p:nvPr/>
        </p:nvPicPr>
        <p:blipFill rotWithShape="1">
          <a:blip r:embed="rId2">
            <a:alphaModFix/>
          </a:blip>
          <a:srcRect b="0" l="0" r="0" t="0"/>
          <a:stretch/>
        </p:blipFill>
        <p:spPr>
          <a:xfrm>
            <a:off x="10409033" y="452780"/>
            <a:ext cx="1536735" cy="50636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g240fa8fc8f9_0_52"/>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9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34" name="Google Shape;34;g240fa8fc8f9_0_52"/>
          <p:cNvPicPr preferRelativeResize="0"/>
          <p:nvPr/>
        </p:nvPicPr>
        <p:blipFill rotWithShape="1">
          <a:blip r:embed="rId3">
            <a:alphaModFix/>
          </a:blip>
          <a:srcRect b="0" l="0" r="0" t="0"/>
          <a:stretch/>
        </p:blipFill>
        <p:spPr>
          <a:xfrm>
            <a:off x="292601" y="155275"/>
            <a:ext cx="845125" cy="919750"/>
          </a:xfrm>
          <a:prstGeom prst="rect">
            <a:avLst/>
          </a:prstGeom>
          <a:noFill/>
          <a:ln>
            <a:noFill/>
          </a:ln>
        </p:spPr>
      </p:pic>
      <p:sp>
        <p:nvSpPr>
          <p:cNvPr id="35" name="Google Shape;35;g240fa8fc8f9_0_52"/>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2_Title Slide_2">
    <p:bg>
      <p:bgPr>
        <a:blipFill>
          <a:blip r:embed="rId2">
            <a:alphaModFix/>
          </a:blip>
          <a:stretch>
            <a:fillRect/>
          </a:stretch>
        </a:blipFill>
      </p:bgPr>
    </p:bg>
    <p:spTree>
      <p:nvGrpSpPr>
        <p:cNvPr id="328" name="Shape 328"/>
        <p:cNvGrpSpPr/>
        <p:nvPr/>
      </p:nvGrpSpPr>
      <p:grpSpPr>
        <a:xfrm>
          <a:off x="0" y="0"/>
          <a:ext cx="0" cy="0"/>
          <a:chOff x="0" y="0"/>
          <a:chExt cx="0" cy="0"/>
        </a:xfrm>
      </p:grpSpPr>
      <p:sp>
        <p:nvSpPr>
          <p:cNvPr id="329" name="Google Shape;329;g392fbab681a_0_83"/>
          <p:cNvSpPr/>
          <p:nvPr/>
        </p:nvSpPr>
        <p:spPr>
          <a:xfrm>
            <a:off x="0" y="6316225"/>
            <a:ext cx="12192000" cy="541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0" name="Google Shape;330;g392fbab681a_0_83"/>
          <p:cNvPicPr preferRelativeResize="0"/>
          <p:nvPr/>
        </p:nvPicPr>
        <p:blipFill rotWithShape="1">
          <a:blip r:embed="rId3">
            <a:alphaModFix/>
          </a:blip>
          <a:srcRect b="0" l="0" r="0" t="0"/>
          <a:stretch/>
        </p:blipFill>
        <p:spPr>
          <a:xfrm>
            <a:off x="1244179" y="6484502"/>
            <a:ext cx="3728463" cy="210478"/>
          </a:xfrm>
          <a:prstGeom prst="rect">
            <a:avLst/>
          </a:prstGeom>
          <a:noFill/>
          <a:ln>
            <a:noFill/>
          </a:ln>
        </p:spPr>
      </p:pic>
      <p:pic>
        <p:nvPicPr>
          <p:cNvPr descr="A black and white text&#10;&#10;Description automatically generated" id="331" name="Google Shape;331;g392fbab681a_0_83"/>
          <p:cNvPicPr preferRelativeResize="0"/>
          <p:nvPr/>
        </p:nvPicPr>
        <p:blipFill rotWithShape="1">
          <a:blip r:embed="rId4">
            <a:alphaModFix/>
          </a:blip>
          <a:srcRect b="16095" l="58822" r="15206" t="69117"/>
          <a:stretch/>
        </p:blipFill>
        <p:spPr>
          <a:xfrm>
            <a:off x="347313" y="6479281"/>
            <a:ext cx="780820" cy="215696"/>
          </a:xfrm>
          <a:prstGeom prst="rect">
            <a:avLst/>
          </a:prstGeom>
          <a:noFill/>
          <a:ln>
            <a:noFill/>
          </a:ln>
        </p:spPr>
      </p:pic>
      <p:sp>
        <p:nvSpPr>
          <p:cNvPr id="332" name="Google Shape;332;g392fbab681a_0_83"/>
          <p:cNvSpPr txBox="1"/>
          <p:nvPr/>
        </p:nvSpPr>
        <p:spPr>
          <a:xfrm>
            <a:off x="7505800" y="6271950"/>
            <a:ext cx="4918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lt2"/>
                </a:solidFill>
                <a:latin typeface="Arial"/>
                <a:ea typeface="Arial"/>
                <a:cs typeface="Arial"/>
                <a:sym typeface="Arial"/>
              </a:rPr>
              <a:t>Academy Software Foundation Governing Board CONFIDENTIAL</a:t>
            </a:r>
            <a:endParaRPr b="0" i="0" sz="11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pic>
        <p:nvPicPr>
          <p:cNvPr id="333" name="Google Shape;333;g392fbab681a_0_83" title="ASWF_white.png"/>
          <p:cNvPicPr preferRelativeResize="0"/>
          <p:nvPr/>
        </p:nvPicPr>
        <p:blipFill rotWithShape="1">
          <a:blip r:embed="rId5">
            <a:alphaModFix/>
          </a:blip>
          <a:srcRect b="0" l="0" r="0" t="0"/>
          <a:stretch/>
        </p:blipFill>
        <p:spPr>
          <a:xfrm>
            <a:off x="416058" y="462475"/>
            <a:ext cx="3803851" cy="719225"/>
          </a:xfrm>
          <a:prstGeom prst="rect">
            <a:avLst/>
          </a:prstGeom>
          <a:noFill/>
          <a:ln>
            <a:noFill/>
          </a:ln>
        </p:spPr>
      </p:pic>
      <p:sp>
        <p:nvSpPr>
          <p:cNvPr id="334" name="Google Shape;334;g392fbab681a_0_83"/>
          <p:cNvSpPr txBox="1"/>
          <p:nvPr>
            <p:ph type="title"/>
          </p:nvPr>
        </p:nvSpPr>
        <p:spPr>
          <a:xfrm>
            <a:off x="347325" y="1490300"/>
            <a:ext cx="10515600" cy="1938600"/>
          </a:xfrm>
          <a:prstGeom prst="rect">
            <a:avLst/>
          </a:prstGeom>
          <a:noFill/>
          <a:ln>
            <a:noFill/>
          </a:ln>
        </p:spPr>
        <p:txBody>
          <a:bodyPr anchorCtr="0" anchor="b" bIns="45700" lIns="0" spcFirstLastPara="1" rIns="0" wrap="square" tIns="45700">
            <a:noAutofit/>
          </a:bodyPr>
          <a:lstStyle>
            <a:lvl1pPr lvl="0" marR="0" algn="l">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35" name="Google Shape;335;g392fbab681a_0_83"/>
          <p:cNvSpPr txBox="1"/>
          <p:nvPr>
            <p:ph idx="1" type="subTitle"/>
          </p:nvPr>
        </p:nvSpPr>
        <p:spPr>
          <a:xfrm>
            <a:off x="416050" y="3581075"/>
            <a:ext cx="10446900" cy="2090700"/>
          </a:xfrm>
          <a:prstGeom prst="rect">
            <a:avLst/>
          </a:prstGeom>
          <a:noFill/>
          <a:ln>
            <a:noFill/>
          </a:ln>
        </p:spPr>
        <p:txBody>
          <a:bodyPr anchorCtr="0" anchor="t" bIns="91425" lIns="0" spcFirstLastPara="1" rIns="0" wrap="square" tIns="91425">
            <a:noAutofit/>
          </a:bodyPr>
          <a:lstStyle>
            <a:lvl1pPr lvl="0" marR="0" algn="l">
              <a:lnSpc>
                <a:spcPct val="100000"/>
              </a:lnSpc>
              <a:spcBef>
                <a:spcPts val="0"/>
              </a:spcBef>
              <a:spcAft>
                <a:spcPts val="0"/>
              </a:spcAft>
              <a:buClr>
                <a:schemeClr val="lt1"/>
              </a:buClr>
              <a:buSzPts val="1900"/>
              <a:buFont typeface="Arial"/>
              <a:buNone/>
              <a:defRPr b="0" i="0" sz="19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chemeClr val="lt1"/>
              </a:buClr>
              <a:buSzPts val="1900"/>
              <a:buFont typeface="Arial"/>
              <a:buNone/>
              <a:defRPr b="0" i="0" sz="19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Clr>
                <a:schemeClr val="lt1"/>
              </a:buClr>
              <a:buSzPts val="1900"/>
              <a:buFont typeface="Arial"/>
              <a:buNone/>
              <a:defRPr b="0" i="0" sz="19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Clr>
                <a:schemeClr val="lt1"/>
              </a:buClr>
              <a:buSzPts val="1900"/>
              <a:buFont typeface="Arial"/>
              <a:buNone/>
              <a:defRPr b="0" i="0" sz="19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Clr>
                <a:schemeClr val="lt1"/>
              </a:buClr>
              <a:buSzPts val="1900"/>
              <a:buFont typeface="Arial"/>
              <a:buNone/>
              <a:defRPr b="0" i="0" sz="19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Clr>
                <a:schemeClr val="lt1"/>
              </a:buClr>
              <a:buSzPts val="1900"/>
              <a:buFont typeface="Arial"/>
              <a:buNone/>
              <a:defRPr b="0" i="0" sz="19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Clr>
                <a:schemeClr val="lt1"/>
              </a:buClr>
              <a:buSzPts val="1900"/>
              <a:buFont typeface="Arial"/>
              <a:buNone/>
              <a:defRPr b="0" i="0" sz="19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Clr>
                <a:schemeClr val="lt1"/>
              </a:buClr>
              <a:buSzPts val="1900"/>
              <a:buFont typeface="Arial"/>
              <a:buNone/>
              <a:defRPr b="0" i="0" sz="19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Clr>
                <a:schemeClr val="lt1"/>
              </a:buClr>
              <a:buSzPts val="1900"/>
              <a:buFont typeface="Arial"/>
              <a:buNone/>
              <a:defRPr b="0" i="0" sz="1900" u="none" cap="none" strike="noStrike">
                <a:solidFill>
                  <a:schemeClr val="lt1"/>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_2">
    <p:bg>
      <p:bgPr>
        <a:blipFill>
          <a:blip r:embed="rId2">
            <a:alphaModFix/>
          </a:blip>
          <a:stretch>
            <a:fillRect/>
          </a:stretch>
        </a:blipFill>
      </p:bgPr>
    </p:bg>
    <p:spTree>
      <p:nvGrpSpPr>
        <p:cNvPr id="336" name="Shape 336"/>
        <p:cNvGrpSpPr/>
        <p:nvPr/>
      </p:nvGrpSpPr>
      <p:grpSpPr>
        <a:xfrm>
          <a:off x="0" y="0"/>
          <a:ext cx="0" cy="0"/>
          <a:chOff x="0" y="0"/>
          <a:chExt cx="0" cy="0"/>
        </a:xfrm>
      </p:grpSpPr>
      <p:sp>
        <p:nvSpPr>
          <p:cNvPr id="337" name="Google Shape;337;g392fbab681a_0_9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38" name="Google Shape;338;g392fbab681a_0_91"/>
          <p:cNvSpPr txBox="1"/>
          <p:nvPr>
            <p:ph type="title"/>
          </p:nvPr>
        </p:nvSpPr>
        <p:spPr>
          <a:xfrm>
            <a:off x="1111775" y="256626"/>
            <a:ext cx="9026700" cy="6162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A black and white text&#10;&#10;Description automatically generated" id="339" name="Google Shape;339;g392fbab681a_0_91"/>
          <p:cNvPicPr preferRelativeResize="0"/>
          <p:nvPr/>
        </p:nvPicPr>
        <p:blipFill rotWithShape="1">
          <a:blip r:embed="rId3">
            <a:alphaModFix/>
          </a:blip>
          <a:srcRect b="0" l="56900" r="0" t="0"/>
          <a:stretch/>
        </p:blipFill>
        <p:spPr>
          <a:xfrm>
            <a:off x="11186179" y="104831"/>
            <a:ext cx="817043" cy="919782"/>
          </a:xfrm>
          <a:prstGeom prst="rect">
            <a:avLst/>
          </a:prstGeom>
          <a:noFill/>
          <a:ln>
            <a:noFill/>
          </a:ln>
        </p:spPr>
      </p:pic>
      <p:pic>
        <p:nvPicPr>
          <p:cNvPr id="340" name="Google Shape;340;g392fbab681a_0_91"/>
          <p:cNvPicPr preferRelativeResize="0"/>
          <p:nvPr/>
        </p:nvPicPr>
        <p:blipFill rotWithShape="1">
          <a:blip r:embed="rId4">
            <a:alphaModFix/>
          </a:blip>
          <a:srcRect b="0" l="0" r="0" t="0"/>
          <a:stretch/>
        </p:blipFill>
        <p:spPr>
          <a:xfrm>
            <a:off x="0" y="6316250"/>
            <a:ext cx="12188954" cy="541750"/>
          </a:xfrm>
          <a:prstGeom prst="rect">
            <a:avLst/>
          </a:prstGeom>
          <a:noFill/>
          <a:ln>
            <a:noFill/>
          </a:ln>
        </p:spPr>
      </p:pic>
      <p:sp>
        <p:nvSpPr>
          <p:cNvPr id="341" name="Google Shape;341;g392fbab681a_0_91"/>
          <p:cNvSpPr txBox="1"/>
          <p:nvPr/>
        </p:nvSpPr>
        <p:spPr>
          <a:xfrm>
            <a:off x="149275" y="6473425"/>
            <a:ext cx="4608300" cy="22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lt2"/>
                </a:solidFill>
                <a:latin typeface="Arial"/>
                <a:ea typeface="Arial"/>
                <a:cs typeface="Arial"/>
                <a:sym typeface="Arial"/>
              </a:rPr>
              <a:t>Academy Software Foundation Governing Board CONFIDENTIAL</a:t>
            </a:r>
            <a:endParaRPr b="0" i="0" sz="11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2_Title Slide">
    <p:bg>
      <p:bgPr>
        <a:blipFill>
          <a:blip r:embed="rId2">
            <a:alphaModFix/>
          </a:blip>
          <a:stretch>
            <a:fillRect/>
          </a:stretch>
        </a:blipFill>
      </p:bgPr>
    </p:bg>
    <p:spTree>
      <p:nvGrpSpPr>
        <p:cNvPr id="342" name="Shape 342"/>
        <p:cNvGrpSpPr/>
        <p:nvPr/>
      </p:nvGrpSpPr>
      <p:grpSpPr>
        <a:xfrm>
          <a:off x="0" y="0"/>
          <a:ext cx="0" cy="0"/>
          <a:chOff x="0" y="0"/>
          <a:chExt cx="0" cy="0"/>
        </a:xfrm>
      </p:grpSpPr>
      <p:sp>
        <p:nvSpPr>
          <p:cNvPr id="343" name="Google Shape;343;g392fbab681a_0_97"/>
          <p:cNvSpPr/>
          <p:nvPr/>
        </p:nvSpPr>
        <p:spPr>
          <a:xfrm>
            <a:off x="0" y="6316225"/>
            <a:ext cx="12192000" cy="541800"/>
          </a:xfrm>
          <a:prstGeom prst="rect">
            <a:avLst/>
          </a:prstGeom>
          <a:solidFill>
            <a:srgbClr val="6C110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g392fbab681a_0_97"/>
          <p:cNvSpPr txBox="1"/>
          <p:nvPr>
            <p:ph type="title"/>
          </p:nvPr>
        </p:nvSpPr>
        <p:spPr>
          <a:xfrm>
            <a:off x="838200" y="1315847"/>
            <a:ext cx="10515600" cy="1761300"/>
          </a:xfrm>
          <a:prstGeom prst="rect">
            <a:avLst/>
          </a:prstGeom>
          <a:noFill/>
          <a:ln>
            <a:noFill/>
          </a:ln>
        </p:spPr>
        <p:txBody>
          <a:bodyPr anchorCtr="0" anchor="b" bIns="45700" lIns="91425" spcFirstLastPara="1" rIns="91425" wrap="square" tIns="45700">
            <a:noAutofit/>
          </a:bodyPr>
          <a:lstStyle>
            <a:lvl1pPr lvl="0" marR="0" algn="ctr">
              <a:lnSpc>
                <a:spcPct val="9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345" name="Google Shape;345;g392fbab681a_0_97"/>
          <p:cNvPicPr preferRelativeResize="0"/>
          <p:nvPr/>
        </p:nvPicPr>
        <p:blipFill rotWithShape="1">
          <a:blip r:embed="rId3">
            <a:alphaModFix/>
          </a:blip>
          <a:srcRect b="0" l="0" r="0" t="0"/>
          <a:stretch/>
        </p:blipFill>
        <p:spPr>
          <a:xfrm>
            <a:off x="1244179" y="6484502"/>
            <a:ext cx="3728463" cy="210478"/>
          </a:xfrm>
          <a:prstGeom prst="rect">
            <a:avLst/>
          </a:prstGeom>
          <a:noFill/>
          <a:ln>
            <a:noFill/>
          </a:ln>
        </p:spPr>
      </p:pic>
      <p:pic>
        <p:nvPicPr>
          <p:cNvPr descr="A black and white text&#10;&#10;Description automatically generated" id="346" name="Google Shape;346;g392fbab681a_0_97"/>
          <p:cNvPicPr preferRelativeResize="0"/>
          <p:nvPr/>
        </p:nvPicPr>
        <p:blipFill rotWithShape="1">
          <a:blip r:embed="rId4">
            <a:alphaModFix/>
          </a:blip>
          <a:srcRect b="16095" l="58824" r="15205" t="69117"/>
          <a:stretch/>
        </p:blipFill>
        <p:spPr>
          <a:xfrm>
            <a:off x="347313" y="6479281"/>
            <a:ext cx="780820" cy="215696"/>
          </a:xfrm>
          <a:prstGeom prst="rect">
            <a:avLst/>
          </a:prstGeom>
          <a:noFill/>
          <a:ln>
            <a:noFill/>
          </a:ln>
        </p:spPr>
      </p:pic>
      <p:sp>
        <p:nvSpPr>
          <p:cNvPr id="347" name="Google Shape;347;g392fbab681a_0_97"/>
          <p:cNvSpPr txBox="1"/>
          <p:nvPr/>
        </p:nvSpPr>
        <p:spPr>
          <a:xfrm>
            <a:off x="7505800" y="6427603"/>
            <a:ext cx="4566900" cy="21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lt2"/>
                </a:solidFill>
                <a:latin typeface="Arial"/>
                <a:ea typeface="Arial"/>
                <a:cs typeface="Arial"/>
                <a:sym typeface="Arial"/>
              </a:rPr>
              <a:t>Academy Software Foundation Governing Board CONFIDENTIAL</a:t>
            </a:r>
            <a:endParaRPr b="0" i="0" sz="11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g392fbab681a_0_97"/>
          <p:cNvSpPr txBox="1"/>
          <p:nvPr>
            <p:ph idx="1" type="subTitle"/>
          </p:nvPr>
        </p:nvSpPr>
        <p:spPr>
          <a:xfrm>
            <a:off x="838200" y="3194825"/>
            <a:ext cx="10515600" cy="2787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2pPr>
            <a:lvl3pPr lvl="2" marR="0" algn="ctr">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3pPr>
            <a:lvl4pPr lvl="3" marR="0" algn="ctr">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4pPr>
            <a:lvl5pPr lvl="4" marR="0" algn="ctr">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5pPr>
            <a:lvl6pPr lvl="5" marR="0" algn="ctr">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6pPr>
            <a:lvl7pPr lvl="6" marR="0" algn="ctr">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7pPr>
            <a:lvl8pPr lvl="7" marR="0" algn="ctr">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8pPr>
            <a:lvl9pPr lvl="8" marR="0" algn="ctr">
              <a:lnSpc>
                <a:spcPct val="10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and Content_2_1_1">
    <p:bg>
      <p:bgPr>
        <a:blipFill>
          <a:blip r:embed="rId2">
            <a:alphaModFix/>
          </a:blip>
          <a:stretch>
            <a:fillRect/>
          </a:stretch>
        </a:blipFill>
      </p:bgPr>
    </p:bg>
    <p:spTree>
      <p:nvGrpSpPr>
        <p:cNvPr id="349" name="Shape 349"/>
        <p:cNvGrpSpPr/>
        <p:nvPr/>
      </p:nvGrpSpPr>
      <p:grpSpPr>
        <a:xfrm>
          <a:off x="0" y="0"/>
          <a:ext cx="0" cy="0"/>
          <a:chOff x="0" y="0"/>
          <a:chExt cx="0" cy="0"/>
        </a:xfrm>
      </p:grpSpPr>
      <p:sp>
        <p:nvSpPr>
          <p:cNvPr id="350" name="Google Shape;350;g392fbab681a_0_104"/>
          <p:cNvSpPr txBox="1"/>
          <p:nvPr>
            <p:ph type="title"/>
          </p:nvPr>
        </p:nvSpPr>
        <p:spPr>
          <a:xfrm>
            <a:off x="1111775" y="256626"/>
            <a:ext cx="9026700" cy="6162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A black and white text&#10;&#10;Description automatically generated" id="351" name="Google Shape;351;g392fbab681a_0_104"/>
          <p:cNvPicPr preferRelativeResize="0"/>
          <p:nvPr/>
        </p:nvPicPr>
        <p:blipFill rotWithShape="1">
          <a:blip r:embed="rId3">
            <a:alphaModFix/>
          </a:blip>
          <a:srcRect b="0" l="56900" r="0" t="0"/>
          <a:stretch/>
        </p:blipFill>
        <p:spPr>
          <a:xfrm>
            <a:off x="11186179" y="104831"/>
            <a:ext cx="817043" cy="919782"/>
          </a:xfrm>
          <a:prstGeom prst="rect">
            <a:avLst/>
          </a:prstGeom>
          <a:noFill/>
          <a:ln>
            <a:noFill/>
          </a:ln>
        </p:spPr>
      </p:pic>
      <p:pic>
        <p:nvPicPr>
          <p:cNvPr id="352" name="Google Shape;352;g392fbab681a_0_104"/>
          <p:cNvPicPr preferRelativeResize="0"/>
          <p:nvPr/>
        </p:nvPicPr>
        <p:blipFill rotWithShape="1">
          <a:blip r:embed="rId4">
            <a:alphaModFix/>
          </a:blip>
          <a:srcRect b="0" l="0" r="0" t="0"/>
          <a:stretch/>
        </p:blipFill>
        <p:spPr>
          <a:xfrm>
            <a:off x="0" y="6316250"/>
            <a:ext cx="12188954" cy="541750"/>
          </a:xfrm>
          <a:prstGeom prst="rect">
            <a:avLst/>
          </a:prstGeom>
          <a:noFill/>
          <a:ln>
            <a:noFill/>
          </a:ln>
        </p:spPr>
      </p:pic>
      <p:sp>
        <p:nvSpPr>
          <p:cNvPr id="353" name="Google Shape;353;g392fbab681a_0_104"/>
          <p:cNvSpPr txBox="1"/>
          <p:nvPr/>
        </p:nvSpPr>
        <p:spPr>
          <a:xfrm>
            <a:off x="149275" y="6473425"/>
            <a:ext cx="4608300" cy="22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lt2"/>
                </a:solidFill>
                <a:latin typeface="Arial"/>
                <a:ea typeface="Arial"/>
                <a:cs typeface="Arial"/>
                <a:sym typeface="Arial"/>
              </a:rPr>
              <a:t>Academy Software Foundation Governing Board CONFIDENTIAL</a:t>
            </a:r>
            <a:endParaRPr b="0" i="0" sz="11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Title and Content_2_1">
    <p:bg>
      <p:bgPr>
        <a:blipFill>
          <a:blip r:embed="rId2">
            <a:alphaModFix/>
          </a:blip>
          <a:stretch>
            <a:fillRect/>
          </a:stretch>
        </a:blipFill>
      </p:bgPr>
    </p:bg>
    <p:spTree>
      <p:nvGrpSpPr>
        <p:cNvPr id="354" name="Shape 354"/>
        <p:cNvGrpSpPr/>
        <p:nvPr/>
      </p:nvGrpSpPr>
      <p:grpSpPr>
        <a:xfrm>
          <a:off x="0" y="0"/>
          <a:ext cx="0" cy="0"/>
          <a:chOff x="0" y="0"/>
          <a:chExt cx="0" cy="0"/>
        </a:xfrm>
      </p:grpSpPr>
      <p:sp>
        <p:nvSpPr>
          <p:cNvPr id="355" name="Google Shape;355;g392fbab681a_0_109"/>
          <p:cNvSpPr txBox="1"/>
          <p:nvPr>
            <p:ph type="title"/>
          </p:nvPr>
        </p:nvSpPr>
        <p:spPr>
          <a:xfrm>
            <a:off x="1111775" y="256626"/>
            <a:ext cx="9026700" cy="6162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A black and white text&#10;&#10;Description automatically generated" id="356" name="Google Shape;356;g392fbab681a_0_109"/>
          <p:cNvPicPr preferRelativeResize="0"/>
          <p:nvPr/>
        </p:nvPicPr>
        <p:blipFill rotWithShape="1">
          <a:blip r:embed="rId3">
            <a:alphaModFix/>
          </a:blip>
          <a:srcRect b="0" l="56900" r="0" t="0"/>
          <a:stretch/>
        </p:blipFill>
        <p:spPr>
          <a:xfrm>
            <a:off x="11186179" y="104831"/>
            <a:ext cx="817043" cy="919782"/>
          </a:xfrm>
          <a:prstGeom prst="rect">
            <a:avLst/>
          </a:prstGeom>
          <a:noFill/>
          <a:ln>
            <a:noFill/>
          </a:ln>
        </p:spPr>
      </p:pic>
      <p:pic>
        <p:nvPicPr>
          <p:cNvPr id="357" name="Google Shape;357;g392fbab681a_0_109"/>
          <p:cNvPicPr preferRelativeResize="0"/>
          <p:nvPr/>
        </p:nvPicPr>
        <p:blipFill rotWithShape="1">
          <a:blip r:embed="rId4">
            <a:alphaModFix/>
          </a:blip>
          <a:srcRect b="0" l="0" r="0" t="0"/>
          <a:stretch/>
        </p:blipFill>
        <p:spPr>
          <a:xfrm>
            <a:off x="0" y="6316250"/>
            <a:ext cx="12188954" cy="541750"/>
          </a:xfrm>
          <a:prstGeom prst="rect">
            <a:avLst/>
          </a:prstGeom>
          <a:noFill/>
          <a:ln>
            <a:noFill/>
          </a:ln>
        </p:spPr>
      </p:pic>
      <p:sp>
        <p:nvSpPr>
          <p:cNvPr id="358" name="Google Shape;358;g392fbab681a_0_109"/>
          <p:cNvSpPr txBox="1"/>
          <p:nvPr/>
        </p:nvSpPr>
        <p:spPr>
          <a:xfrm>
            <a:off x="149275" y="6473425"/>
            <a:ext cx="4608300" cy="22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lt2"/>
                </a:solidFill>
                <a:latin typeface="Arial"/>
                <a:ea typeface="Arial"/>
                <a:cs typeface="Arial"/>
                <a:sym typeface="Arial"/>
              </a:rPr>
              <a:t>Academy Software Foundation Governing Board CONFIDENTIAL</a:t>
            </a:r>
            <a:endParaRPr b="0" i="0" sz="11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59" name="Google Shape;359;g392fbab681a_0_109"/>
          <p:cNvSpPr txBox="1"/>
          <p:nvPr>
            <p:ph idx="1" type="body"/>
          </p:nvPr>
        </p:nvSpPr>
        <p:spPr>
          <a:xfrm>
            <a:off x="838200"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60" name="Google Shape;360;g392fbab681a_0_109"/>
          <p:cNvSpPr txBox="1"/>
          <p:nvPr>
            <p:ph idx="2" type="body"/>
          </p:nvPr>
        </p:nvSpPr>
        <p:spPr>
          <a:xfrm>
            <a:off x="6503019"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Image">
  <p:cSld name="Title and Content_2_1_1_2">
    <p:bg>
      <p:bgPr>
        <a:blipFill>
          <a:blip r:embed="rId2">
            <a:alphaModFix/>
          </a:blip>
          <a:stretch>
            <a:fillRect/>
          </a:stretch>
        </a:blipFill>
      </p:bgPr>
    </p:bg>
    <p:spTree>
      <p:nvGrpSpPr>
        <p:cNvPr id="361" name="Shape 361"/>
        <p:cNvGrpSpPr/>
        <p:nvPr/>
      </p:nvGrpSpPr>
      <p:grpSpPr>
        <a:xfrm>
          <a:off x="0" y="0"/>
          <a:ext cx="0" cy="0"/>
          <a:chOff x="0" y="0"/>
          <a:chExt cx="0" cy="0"/>
        </a:xfrm>
      </p:grpSpPr>
      <p:sp>
        <p:nvSpPr>
          <p:cNvPr id="362" name="Google Shape;362;g392fbab681a_0_116"/>
          <p:cNvSpPr txBox="1"/>
          <p:nvPr>
            <p:ph type="title"/>
          </p:nvPr>
        </p:nvSpPr>
        <p:spPr>
          <a:xfrm>
            <a:off x="1111775" y="256626"/>
            <a:ext cx="9026700" cy="6162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A black and white text&#10;&#10;Description automatically generated" id="363" name="Google Shape;363;g392fbab681a_0_116"/>
          <p:cNvPicPr preferRelativeResize="0"/>
          <p:nvPr/>
        </p:nvPicPr>
        <p:blipFill rotWithShape="1">
          <a:blip r:embed="rId3">
            <a:alphaModFix/>
          </a:blip>
          <a:srcRect b="0" l="56900" r="0" t="0"/>
          <a:stretch/>
        </p:blipFill>
        <p:spPr>
          <a:xfrm>
            <a:off x="11186179" y="104831"/>
            <a:ext cx="817043" cy="919782"/>
          </a:xfrm>
          <a:prstGeom prst="rect">
            <a:avLst/>
          </a:prstGeom>
          <a:noFill/>
          <a:ln>
            <a:noFill/>
          </a:ln>
        </p:spPr>
      </p:pic>
      <p:pic>
        <p:nvPicPr>
          <p:cNvPr id="364" name="Google Shape;364;g392fbab681a_0_116"/>
          <p:cNvPicPr preferRelativeResize="0"/>
          <p:nvPr/>
        </p:nvPicPr>
        <p:blipFill rotWithShape="1">
          <a:blip r:embed="rId4">
            <a:alphaModFix/>
          </a:blip>
          <a:srcRect b="0" l="0" r="0" t="0"/>
          <a:stretch/>
        </p:blipFill>
        <p:spPr>
          <a:xfrm>
            <a:off x="0" y="6316250"/>
            <a:ext cx="12188954" cy="541750"/>
          </a:xfrm>
          <a:prstGeom prst="rect">
            <a:avLst/>
          </a:prstGeom>
          <a:noFill/>
          <a:ln>
            <a:noFill/>
          </a:ln>
        </p:spPr>
      </p:pic>
      <p:sp>
        <p:nvSpPr>
          <p:cNvPr id="365" name="Google Shape;365;g392fbab681a_0_116"/>
          <p:cNvSpPr txBox="1"/>
          <p:nvPr/>
        </p:nvSpPr>
        <p:spPr>
          <a:xfrm>
            <a:off x="149275" y="6473425"/>
            <a:ext cx="4608300" cy="22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lt2"/>
                </a:solidFill>
                <a:latin typeface="Arial"/>
                <a:ea typeface="Arial"/>
                <a:cs typeface="Arial"/>
                <a:sym typeface="Arial"/>
              </a:rPr>
              <a:t>Academy Software Foundation Governing Board CONFIDENTIAL</a:t>
            </a:r>
            <a:endParaRPr b="0" i="0" sz="11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66" name="Google Shape;366;g392fbab681a_0_116"/>
          <p:cNvSpPr txBox="1"/>
          <p:nvPr>
            <p:ph idx="1" type="body"/>
          </p:nvPr>
        </p:nvSpPr>
        <p:spPr>
          <a:xfrm>
            <a:off x="838200" y="1825625"/>
            <a:ext cx="48042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67" name="Google Shape;367;g392fbab681a_0_116"/>
          <p:cNvSpPr/>
          <p:nvPr>
            <p:ph idx="2" type="pic"/>
          </p:nvPr>
        </p:nvSpPr>
        <p:spPr>
          <a:xfrm>
            <a:off x="6505421" y="1825625"/>
            <a:ext cx="4803900" cy="4351200"/>
          </a:xfrm>
          <a:prstGeom prst="rect">
            <a:avLst/>
          </a:prstGeom>
          <a:noFill/>
          <a:ln>
            <a:noFill/>
          </a:ln>
        </p:spPr>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Theme">
  <p:cSld name="Title and Content_2_1_1_1">
    <p:bg>
      <p:bgPr>
        <a:blipFill>
          <a:blip r:embed="rId2">
            <a:alphaModFix/>
          </a:blip>
          <a:stretch>
            <a:fillRect/>
          </a:stretch>
        </a:blipFill>
      </p:bgPr>
    </p:bg>
    <p:spTree>
      <p:nvGrpSpPr>
        <p:cNvPr id="368" name="Shape 368"/>
        <p:cNvGrpSpPr/>
        <p:nvPr/>
      </p:nvGrpSpPr>
      <p:grpSpPr>
        <a:xfrm>
          <a:off x="0" y="0"/>
          <a:ext cx="0" cy="0"/>
          <a:chOff x="0" y="0"/>
          <a:chExt cx="0" cy="0"/>
        </a:xfrm>
      </p:grpSpPr>
      <p:pic>
        <p:nvPicPr>
          <p:cNvPr descr="A black and white text&#10;&#10;Description automatically generated" id="369" name="Google Shape;369;g392fbab681a_0_123"/>
          <p:cNvPicPr preferRelativeResize="0"/>
          <p:nvPr/>
        </p:nvPicPr>
        <p:blipFill rotWithShape="1">
          <a:blip r:embed="rId3">
            <a:alphaModFix/>
          </a:blip>
          <a:srcRect b="0" l="56900" r="0" t="0"/>
          <a:stretch/>
        </p:blipFill>
        <p:spPr>
          <a:xfrm>
            <a:off x="11186179" y="104831"/>
            <a:ext cx="817043" cy="919782"/>
          </a:xfrm>
          <a:prstGeom prst="rect">
            <a:avLst/>
          </a:prstGeom>
          <a:noFill/>
          <a:ln>
            <a:noFill/>
          </a:ln>
        </p:spPr>
      </p:pic>
      <p:pic>
        <p:nvPicPr>
          <p:cNvPr id="370" name="Google Shape;370;g392fbab681a_0_123"/>
          <p:cNvPicPr preferRelativeResize="0"/>
          <p:nvPr/>
        </p:nvPicPr>
        <p:blipFill rotWithShape="1">
          <a:blip r:embed="rId4">
            <a:alphaModFix/>
          </a:blip>
          <a:srcRect b="0" l="0" r="0" t="0"/>
          <a:stretch/>
        </p:blipFill>
        <p:spPr>
          <a:xfrm>
            <a:off x="0" y="6316250"/>
            <a:ext cx="12188954" cy="541750"/>
          </a:xfrm>
          <a:prstGeom prst="rect">
            <a:avLst/>
          </a:prstGeom>
          <a:noFill/>
          <a:ln>
            <a:noFill/>
          </a:ln>
        </p:spPr>
      </p:pic>
      <p:sp>
        <p:nvSpPr>
          <p:cNvPr id="371" name="Google Shape;371;g392fbab681a_0_123"/>
          <p:cNvSpPr txBox="1"/>
          <p:nvPr/>
        </p:nvSpPr>
        <p:spPr>
          <a:xfrm>
            <a:off x="149275" y="6473425"/>
            <a:ext cx="4608300" cy="22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lt2"/>
                </a:solidFill>
                <a:latin typeface="Arial"/>
                <a:ea typeface="Arial"/>
                <a:cs typeface="Arial"/>
                <a:sym typeface="Arial"/>
              </a:rPr>
              <a:t>Academy Software Foundation Governing Board CONFIDENTIAL</a:t>
            </a:r>
            <a:endParaRPr b="0" i="0" sz="11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Theme 1">
  <p:cSld name="Title and Content_2_1_1_1_1">
    <p:bg>
      <p:bgPr>
        <a:blipFill>
          <a:blip r:embed="rId2">
            <a:alphaModFix/>
          </a:blip>
          <a:stretch>
            <a:fillRect/>
          </a:stretch>
        </a:blipFill>
      </p:bgPr>
    </p:bg>
    <p:spTree>
      <p:nvGrpSpPr>
        <p:cNvPr id="372" name="Shape 372"/>
        <p:cNvGrpSpPr/>
        <p:nvPr/>
      </p:nvGrpSpPr>
      <p:grpSpPr>
        <a:xfrm>
          <a:off x="0" y="0"/>
          <a:ext cx="0" cy="0"/>
          <a:chOff x="0" y="0"/>
          <a:chExt cx="0" cy="0"/>
        </a:xfrm>
      </p:grpSpPr>
      <p:pic>
        <p:nvPicPr>
          <p:cNvPr descr="A black and white text&#10;&#10;Description automatically generated" id="373" name="Google Shape;373;g392fbab681a_0_127"/>
          <p:cNvPicPr preferRelativeResize="0"/>
          <p:nvPr/>
        </p:nvPicPr>
        <p:blipFill rotWithShape="1">
          <a:blip r:embed="rId3">
            <a:alphaModFix/>
          </a:blip>
          <a:srcRect b="0" l="56900" r="0" t="0"/>
          <a:stretch/>
        </p:blipFill>
        <p:spPr>
          <a:xfrm>
            <a:off x="11186179" y="104831"/>
            <a:ext cx="817043" cy="919782"/>
          </a:xfrm>
          <a:prstGeom prst="rect">
            <a:avLst/>
          </a:prstGeom>
          <a:noFill/>
          <a:ln>
            <a:noFill/>
          </a:ln>
        </p:spPr>
      </p:pic>
      <p:sp>
        <p:nvSpPr>
          <p:cNvPr id="374" name="Google Shape;374;g392fbab681a_0_127"/>
          <p:cNvSpPr txBox="1"/>
          <p:nvPr/>
        </p:nvSpPr>
        <p:spPr>
          <a:xfrm>
            <a:off x="149275" y="6473425"/>
            <a:ext cx="4608300" cy="22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lt2"/>
                </a:solidFill>
                <a:latin typeface="Arial"/>
                <a:ea typeface="Arial"/>
                <a:cs typeface="Arial"/>
                <a:sym typeface="Arial"/>
              </a:rPr>
              <a:t>Academy Software Foundation Governing Board CONFIDENTIAL</a:t>
            </a:r>
            <a:endParaRPr b="0" i="0" sz="11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ank">
  <p:cSld name="2_Title Slide_5">
    <p:bg>
      <p:bgPr>
        <a:blipFill>
          <a:blip r:embed="rId2">
            <a:alphaModFix/>
          </a:blip>
          <a:stretch>
            <a:fillRect/>
          </a:stretch>
        </a:blipFill>
      </p:bgPr>
    </p:bg>
    <p:spTree>
      <p:nvGrpSpPr>
        <p:cNvPr id="375" name="Shape 375"/>
        <p:cNvGrpSpPr/>
        <p:nvPr/>
      </p:nvGrpSpPr>
      <p:grpSpPr>
        <a:xfrm>
          <a:off x="0" y="0"/>
          <a:ext cx="0" cy="0"/>
          <a:chOff x="0" y="0"/>
          <a:chExt cx="0" cy="0"/>
        </a:xfrm>
      </p:grpSpPr>
      <p:sp>
        <p:nvSpPr>
          <p:cNvPr id="376" name="Google Shape;376;g392fbab681a_0_130"/>
          <p:cNvSpPr txBox="1"/>
          <p:nvPr/>
        </p:nvSpPr>
        <p:spPr>
          <a:xfrm>
            <a:off x="138950" y="6399275"/>
            <a:ext cx="4866600" cy="27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lt2"/>
                </a:solidFill>
                <a:latin typeface="Arial"/>
                <a:ea typeface="Arial"/>
                <a:cs typeface="Arial"/>
                <a:sym typeface="Arial"/>
              </a:rPr>
              <a:t>Academy Software Foundation Governing Board CONFIDENTIAL</a:t>
            </a:r>
            <a:endParaRPr b="0" i="0" sz="11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bg>
      <p:bgPr>
        <a:solidFill>
          <a:srgbClr val="3CC1CD"/>
        </a:solidFill>
      </p:bgPr>
    </p:bg>
    <p:spTree>
      <p:nvGrpSpPr>
        <p:cNvPr id="377" name="Shape 377"/>
        <p:cNvGrpSpPr/>
        <p:nvPr/>
      </p:nvGrpSpPr>
      <p:grpSpPr>
        <a:xfrm>
          <a:off x="0" y="0"/>
          <a:ext cx="0" cy="0"/>
          <a:chOff x="0" y="0"/>
          <a:chExt cx="0" cy="0"/>
        </a:xfrm>
      </p:grpSpPr>
      <p:pic>
        <p:nvPicPr>
          <p:cNvPr id="378" name="Google Shape;378;g392fbab681a_0_132"/>
          <p:cNvPicPr preferRelativeResize="0"/>
          <p:nvPr/>
        </p:nvPicPr>
        <p:blipFill rotWithShape="1">
          <a:blip r:embed="rId2">
            <a:alphaModFix/>
          </a:blip>
          <a:srcRect b="0" l="0" r="0" t="0"/>
          <a:stretch/>
        </p:blipFill>
        <p:spPr>
          <a:xfrm rot="10800000">
            <a:off x="8792" y="0"/>
            <a:ext cx="12192000" cy="6858001"/>
          </a:xfrm>
          <a:prstGeom prst="rect">
            <a:avLst/>
          </a:prstGeom>
          <a:noFill/>
          <a:ln>
            <a:noFill/>
          </a:ln>
        </p:spPr>
      </p:pic>
      <p:pic>
        <p:nvPicPr>
          <p:cNvPr descr="A black and white text&#10;&#10;Description automatically generated" id="379" name="Google Shape;379;g392fbab681a_0_132"/>
          <p:cNvPicPr preferRelativeResize="0"/>
          <p:nvPr/>
        </p:nvPicPr>
        <p:blipFill rotWithShape="1">
          <a:blip r:embed="rId3">
            <a:alphaModFix/>
          </a:blip>
          <a:srcRect b="0" l="56900" r="0" t="0"/>
          <a:stretch/>
        </p:blipFill>
        <p:spPr>
          <a:xfrm>
            <a:off x="11025554" y="191843"/>
            <a:ext cx="817043" cy="919782"/>
          </a:xfrm>
          <a:prstGeom prst="rect">
            <a:avLst/>
          </a:prstGeom>
          <a:noFill/>
          <a:ln>
            <a:noFill/>
          </a:ln>
        </p:spPr>
      </p:pic>
      <p:sp>
        <p:nvSpPr>
          <p:cNvPr id="380" name="Google Shape;380;g392fbab681a_0_132"/>
          <p:cNvSpPr txBox="1"/>
          <p:nvPr>
            <p:ph idx="1" type="body"/>
          </p:nvPr>
        </p:nvSpPr>
        <p:spPr>
          <a:xfrm>
            <a:off x="838200" y="758283"/>
            <a:ext cx="10515600" cy="5418600"/>
          </a:xfrm>
          <a:prstGeom prst="rect">
            <a:avLst/>
          </a:prstGeom>
          <a:noFill/>
          <a:ln>
            <a:noFill/>
          </a:ln>
        </p:spPr>
        <p:txBody>
          <a:bodyPr anchorCtr="0" anchor="ctr" bIns="45700" lIns="91425" spcFirstLastPara="1" rIns="91425" wrap="square" tIns="45700">
            <a:noAutofit/>
          </a:bodyPr>
          <a:lstStyle>
            <a:lvl1pPr indent="-228600" lvl="0" marL="457200" marR="0" algn="ctr">
              <a:lnSpc>
                <a:spcPct val="90000"/>
              </a:lnSpc>
              <a:spcBef>
                <a:spcPts val="100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indent="-228600" lvl="1" marL="914400" marR="0" algn="l">
              <a:lnSpc>
                <a:spcPct val="90000"/>
              </a:lnSpc>
              <a:spcBef>
                <a:spcPts val="50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2pPr>
            <a:lvl3pPr indent="-228600" lvl="2" marL="1371600" marR="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3pPr>
            <a:lvl4pPr indent="-228600" lvl="3" marL="1828800" marR="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indent="-228600" lvl="4" marL="2286000" marR="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indent="-342900" lvl="5" marL="2743200" marR="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sp>
        <p:nvSpPr>
          <p:cNvPr id="381" name="Google Shape;381;g392fbab681a_0_132"/>
          <p:cNvSpPr txBox="1"/>
          <p:nvPr/>
        </p:nvSpPr>
        <p:spPr>
          <a:xfrm>
            <a:off x="231950" y="6419950"/>
            <a:ext cx="4721700" cy="23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lt2"/>
                </a:solidFill>
                <a:latin typeface="Arial"/>
                <a:ea typeface="Arial"/>
                <a:cs typeface="Arial"/>
                <a:sym typeface="Arial"/>
              </a:rPr>
              <a:t>Academy Software Foundation Governing Board CONFIDENTIAL</a:t>
            </a:r>
            <a:endParaRPr b="0" i="0" sz="11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36" name="Shape 36"/>
        <p:cNvGrpSpPr/>
        <p:nvPr/>
      </p:nvGrpSpPr>
      <p:grpSpPr>
        <a:xfrm>
          <a:off x="0" y="0"/>
          <a:ext cx="0" cy="0"/>
          <a:chOff x="0" y="0"/>
          <a:chExt cx="0" cy="0"/>
        </a:xfrm>
      </p:grpSpPr>
      <p:pic>
        <p:nvPicPr>
          <p:cNvPr id="37" name="Google Shape;37;g240fa8fc8f9_0_97"/>
          <p:cNvPicPr preferRelativeResize="0"/>
          <p:nvPr/>
        </p:nvPicPr>
        <p:blipFill rotWithShape="1">
          <a:blip r:embed="rId2">
            <a:alphaModFix/>
          </a:blip>
          <a:srcRect b="0" l="0" r="0" t="0"/>
          <a:stretch/>
        </p:blipFill>
        <p:spPr>
          <a:xfrm>
            <a:off x="3481633" y="7968555"/>
            <a:ext cx="12192000" cy="6857998"/>
          </a:xfrm>
          <a:prstGeom prst="rect">
            <a:avLst/>
          </a:prstGeom>
          <a:noFill/>
          <a:ln>
            <a:noFill/>
          </a:ln>
        </p:spPr>
      </p:pic>
      <p:sp>
        <p:nvSpPr>
          <p:cNvPr id="38" name="Google Shape;38;g240fa8fc8f9_0_97"/>
          <p:cNvSpPr/>
          <p:nvPr>
            <p:ph idx="2" type="pic"/>
          </p:nvPr>
        </p:nvSpPr>
        <p:spPr>
          <a:xfrm>
            <a:off x="1521675" y="3638050"/>
            <a:ext cx="2112300" cy="2112300"/>
          </a:xfrm>
          <a:prstGeom prst="rect">
            <a:avLst/>
          </a:prstGeom>
          <a:noFill/>
          <a:ln>
            <a:noFill/>
          </a:ln>
        </p:spPr>
      </p:sp>
      <p:sp>
        <p:nvSpPr>
          <p:cNvPr id="39" name="Google Shape;39;g240fa8fc8f9_0_97"/>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1100"/>
              </a:spcBef>
              <a:spcAft>
                <a:spcPts val="0"/>
              </a:spcAft>
              <a:buClr>
                <a:srgbClr val="000000"/>
              </a:buClr>
              <a:buSzPts val="1600"/>
              <a:buFont typeface="Calibri"/>
              <a:buNone/>
              <a:defRPr b="0" i="0" sz="1600" u="none" cap="none" strike="noStrike">
                <a:solidFill>
                  <a:srgbClr val="000000"/>
                </a:solidFill>
                <a:latin typeface="Calibri"/>
                <a:ea typeface="Calibri"/>
                <a:cs typeface="Calibri"/>
                <a:sym typeface="Calibri"/>
              </a:defRPr>
            </a:lvl1pPr>
            <a:lvl2pPr lvl="1" marR="0" rtl="0" algn="ctr">
              <a:lnSpc>
                <a:spcPct val="100000"/>
              </a:lnSpc>
              <a:spcBef>
                <a:spcPts val="5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lvl="2" marR="0" rtl="0" algn="ctr">
              <a:lnSpc>
                <a:spcPct val="100000"/>
              </a:lnSpc>
              <a:spcBef>
                <a:spcPts val="50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3pPr>
            <a:lvl4pPr lvl="3" marR="0" rtl="0" algn="ctr">
              <a:lnSpc>
                <a:spcPct val="100000"/>
              </a:lnSpc>
              <a:spcBef>
                <a:spcPts val="50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ctr">
              <a:lnSpc>
                <a:spcPct val="100000"/>
              </a:lnSpc>
              <a:spcBef>
                <a:spcPts val="50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ctr">
              <a:lnSpc>
                <a:spcPct val="90000"/>
              </a:lnSpc>
              <a:spcBef>
                <a:spcPts val="50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ctr">
              <a:lnSpc>
                <a:spcPct val="90000"/>
              </a:lnSpc>
              <a:spcBef>
                <a:spcPts val="50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ctr">
              <a:lnSpc>
                <a:spcPct val="90000"/>
              </a:lnSpc>
              <a:spcBef>
                <a:spcPts val="50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ctr">
              <a:lnSpc>
                <a:spcPct val="90000"/>
              </a:lnSpc>
              <a:spcBef>
                <a:spcPts val="50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40" name="Google Shape;40;g240fa8fc8f9_0_97"/>
          <p:cNvSpPr txBox="1"/>
          <p:nvPr>
            <p:ph idx="3" type="body"/>
          </p:nvPr>
        </p:nvSpPr>
        <p:spPr>
          <a:xfrm>
            <a:off x="5484450" y="3291425"/>
            <a:ext cx="6439200" cy="32679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1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9250" lvl="3" marL="18288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00000"/>
              </a:lnSpc>
              <a:spcBef>
                <a:spcPts val="500"/>
              </a:spcBef>
              <a:spcAft>
                <a:spcPts val="0"/>
              </a:spcAft>
              <a:buClr>
                <a:srgbClr val="1DCAD3"/>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10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2">
  <p:cSld name="14_Title and Content_2">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g240fa8fc8f9_0_10"/>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1DCAD3"/>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1DCAD3"/>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rgbClr val="1DCAD3"/>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43" name="Google Shape;43;g240fa8fc8f9_0_10"/>
          <p:cNvPicPr preferRelativeResize="0"/>
          <p:nvPr/>
        </p:nvPicPr>
        <p:blipFill rotWithShape="1">
          <a:blip r:embed="rId3">
            <a:alphaModFix/>
          </a:blip>
          <a:srcRect b="0" l="0" r="0" t="0"/>
          <a:stretch/>
        </p:blipFill>
        <p:spPr>
          <a:xfrm>
            <a:off x="10997176" y="191850"/>
            <a:ext cx="845125" cy="919750"/>
          </a:xfrm>
          <a:prstGeom prst="rect">
            <a:avLst/>
          </a:prstGeom>
          <a:noFill/>
          <a:ln>
            <a:noFill/>
          </a:ln>
        </p:spPr>
      </p:pic>
      <p:sp>
        <p:nvSpPr>
          <p:cNvPr id="44" name="Google Shape;44;g240fa8fc8f9_0_10"/>
          <p:cNvSpPr txBox="1"/>
          <p:nvPr>
            <p:ph type="title"/>
          </p:nvPr>
        </p:nvSpPr>
        <p:spPr>
          <a:xfrm>
            <a:off x="451100" y="365125"/>
            <a:ext cx="10314300" cy="616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45" name="Google Shape;45;g240fa8fc8f9_0_10"/>
          <p:cNvPicPr preferRelativeResize="0"/>
          <p:nvPr/>
        </p:nvPicPr>
        <p:blipFill rotWithShape="1">
          <a:blip r:embed="rId4">
            <a:alphaModFix/>
          </a:blip>
          <a:srcRect b="0" l="0" r="0" t="0"/>
          <a:stretch/>
        </p:blipFill>
        <p:spPr>
          <a:xfrm>
            <a:off x="-1" y="6629401"/>
            <a:ext cx="12191698" cy="22859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3.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1.xml"/><Relationship Id="rId22" Type="http://schemas.openxmlformats.org/officeDocument/2006/relationships/slideLayout" Target="../slideLayouts/slideLayout43.xml"/><Relationship Id="rId21" Type="http://schemas.openxmlformats.org/officeDocument/2006/relationships/slideLayout" Target="../slideLayouts/slideLayout42.xml"/><Relationship Id="rId24" Type="http://schemas.openxmlformats.org/officeDocument/2006/relationships/slideLayout" Target="../slideLayouts/slideLayout45.xml"/><Relationship Id="rId23" Type="http://schemas.openxmlformats.org/officeDocument/2006/relationships/slideLayout" Target="../slideLayouts/slideLayout44.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26" Type="http://schemas.openxmlformats.org/officeDocument/2006/relationships/theme" Target="../theme/theme1.xml"/><Relationship Id="rId25" Type="http://schemas.openxmlformats.org/officeDocument/2006/relationships/slideLayout" Target="../slideLayouts/slideLayout46.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11" Type="http://schemas.openxmlformats.org/officeDocument/2006/relationships/slideLayout" Target="../slideLayouts/slideLayout32.xml"/><Relationship Id="rId10" Type="http://schemas.openxmlformats.org/officeDocument/2006/relationships/slideLayout" Target="../slideLayouts/slideLayout31.xml"/><Relationship Id="rId13" Type="http://schemas.openxmlformats.org/officeDocument/2006/relationships/slideLayout" Target="../slideLayouts/slideLayout34.xml"/><Relationship Id="rId12" Type="http://schemas.openxmlformats.org/officeDocument/2006/relationships/slideLayout" Target="../slideLayouts/slideLayout33.xml"/><Relationship Id="rId15" Type="http://schemas.openxmlformats.org/officeDocument/2006/relationships/slideLayout" Target="../slideLayouts/slideLayout36.xml"/><Relationship Id="rId14" Type="http://schemas.openxmlformats.org/officeDocument/2006/relationships/slideLayout" Target="../slideLayouts/slideLayout35.xml"/><Relationship Id="rId17" Type="http://schemas.openxmlformats.org/officeDocument/2006/relationships/slideLayout" Target="../slideLayouts/slideLayout38.xml"/><Relationship Id="rId16" Type="http://schemas.openxmlformats.org/officeDocument/2006/relationships/slideLayout" Target="../slideLayouts/slideLayout37.xml"/><Relationship Id="rId19" Type="http://schemas.openxmlformats.org/officeDocument/2006/relationships/slideLayout" Target="../slideLayouts/slideLayout40.xml"/><Relationship Id="rId18"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6.xml"/><Relationship Id="rId22" Type="http://schemas.openxmlformats.org/officeDocument/2006/relationships/slideLayout" Target="../slideLayouts/slideLayout68.xml"/><Relationship Id="rId21" Type="http://schemas.openxmlformats.org/officeDocument/2006/relationships/slideLayout" Target="../slideLayouts/slideLayout67.xml"/><Relationship Id="rId24" Type="http://schemas.openxmlformats.org/officeDocument/2006/relationships/theme" Target="../theme/theme2.xml"/><Relationship Id="rId23" Type="http://schemas.openxmlformats.org/officeDocument/2006/relationships/slideLayout" Target="../slideLayouts/slideLayout69.xml"/><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9" Type="http://schemas.openxmlformats.org/officeDocument/2006/relationships/slideLayout" Target="../slideLayouts/slideLayout55.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11" Type="http://schemas.openxmlformats.org/officeDocument/2006/relationships/slideLayout" Target="../slideLayouts/slideLayout57.xml"/><Relationship Id="rId10" Type="http://schemas.openxmlformats.org/officeDocument/2006/relationships/slideLayout" Target="../slideLayouts/slideLayout56.xml"/><Relationship Id="rId13" Type="http://schemas.openxmlformats.org/officeDocument/2006/relationships/slideLayout" Target="../slideLayouts/slideLayout59.xml"/><Relationship Id="rId12" Type="http://schemas.openxmlformats.org/officeDocument/2006/relationships/slideLayout" Target="../slideLayouts/slideLayout58.xml"/><Relationship Id="rId15" Type="http://schemas.openxmlformats.org/officeDocument/2006/relationships/slideLayout" Target="../slideLayouts/slideLayout61.xml"/><Relationship Id="rId14" Type="http://schemas.openxmlformats.org/officeDocument/2006/relationships/slideLayout" Target="../slideLayouts/slideLayout60.xml"/><Relationship Id="rId17" Type="http://schemas.openxmlformats.org/officeDocument/2006/relationships/slideLayout" Target="../slideLayouts/slideLayout63.xml"/><Relationship Id="rId16" Type="http://schemas.openxmlformats.org/officeDocument/2006/relationships/slideLayout" Target="../slideLayouts/slideLayout62.xml"/><Relationship Id="rId19" Type="http://schemas.openxmlformats.org/officeDocument/2006/relationships/slideLayout" Target="../slideLayouts/slideLayout65.xml"/><Relationship Id="rId18"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9" Type="http://schemas.openxmlformats.org/officeDocument/2006/relationships/slideLayout" Target="../slideLayouts/slideLayout78.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11" Type="http://schemas.openxmlformats.org/officeDocument/2006/relationships/theme" Target="../theme/theme5.xml"/><Relationship Id="rId10"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 name="Shape 9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 id="2147483694" r:id="rId24"/>
    <p:sldLayoutId id="2147483695"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7" name="Shape 237"/>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7" name="Shape 327"/>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61.png"/><Relationship Id="rId4" Type="http://schemas.openxmlformats.org/officeDocument/2006/relationships/hyperlink" Target="http://report.aswf.io" TargetMode="External"/><Relationship Id="rId5" Type="http://schemas.openxmlformats.org/officeDocument/2006/relationships/image" Target="../media/image16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51.png"/><Relationship Id="rId4" Type="http://schemas.openxmlformats.org/officeDocument/2006/relationships/image" Target="../media/image1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153.png"/><Relationship Id="rId4" Type="http://schemas.openxmlformats.org/officeDocument/2006/relationships/image" Target="../media/image16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14.xml"/><Relationship Id="rId3" Type="http://schemas.openxmlformats.org/officeDocument/2006/relationships/image" Target="../media/image157.png"/><Relationship Id="rId4" Type="http://schemas.openxmlformats.org/officeDocument/2006/relationships/image" Target="../media/image228.png"/><Relationship Id="rId5" Type="http://schemas.openxmlformats.org/officeDocument/2006/relationships/image" Target="../media/image18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51.png"/><Relationship Id="rId4" Type="http://schemas.openxmlformats.org/officeDocument/2006/relationships/image" Target="../media/image15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63.png"/><Relationship Id="rId4" Type="http://schemas.openxmlformats.org/officeDocument/2006/relationships/image" Target="../media/image2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08.png"/><Relationship Id="rId4" Type="http://schemas.openxmlformats.org/officeDocument/2006/relationships/image" Target="../media/image171.png"/><Relationship Id="rId5" Type="http://schemas.openxmlformats.org/officeDocument/2006/relationships/image" Target="../media/image172.jpg"/><Relationship Id="rId6" Type="http://schemas.openxmlformats.org/officeDocument/2006/relationships/image" Target="../media/image19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0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hyperlink" Target="https://www.aswf.io/behind-the-screens/" TargetMode="External"/><Relationship Id="rId4" Type="http://schemas.openxmlformats.org/officeDocument/2006/relationships/image" Target="../media/image165.png"/><Relationship Id="rId9" Type="http://schemas.openxmlformats.org/officeDocument/2006/relationships/image" Target="../media/image170.png"/><Relationship Id="rId5" Type="http://schemas.openxmlformats.org/officeDocument/2006/relationships/image" Target="../media/image180.png"/><Relationship Id="rId6" Type="http://schemas.openxmlformats.org/officeDocument/2006/relationships/image" Target="../media/image168.png"/><Relationship Id="rId7" Type="http://schemas.openxmlformats.org/officeDocument/2006/relationships/image" Target="../media/image167.png"/><Relationship Id="rId8" Type="http://schemas.openxmlformats.org/officeDocument/2006/relationships/image" Target="../media/image186.png"/><Relationship Id="rId11" Type="http://schemas.openxmlformats.org/officeDocument/2006/relationships/image" Target="../media/image174.png"/><Relationship Id="rId10" Type="http://schemas.openxmlformats.org/officeDocument/2006/relationships/image" Target="../media/image205.png"/><Relationship Id="rId12" Type="http://schemas.openxmlformats.org/officeDocument/2006/relationships/image" Target="../media/image17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linuxfoundation.org/antitrust-polic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8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hyperlink" Target="https://landscape.aswf.io/" TargetMode="External"/><Relationship Id="rId4" Type="http://schemas.openxmlformats.org/officeDocument/2006/relationships/image" Target="../media/image18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4.xml"/><Relationship Id="rId3" Type="http://schemas.openxmlformats.org/officeDocument/2006/relationships/hyperlink" Target="https://opensourceforum.aswf.io" TargetMode="External"/><Relationship Id="rId4" Type="http://schemas.openxmlformats.org/officeDocument/2006/relationships/hyperlink" Target="https://events.linuxfoundation.org/open-source-days/" TargetMode="External"/><Relationship Id="rId5" Type="http://schemas.openxmlformats.org/officeDocument/2006/relationships/image" Target="../media/image189.png"/><Relationship Id="rId6" Type="http://schemas.openxmlformats.org/officeDocument/2006/relationships/image" Target="../media/image19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77.png"/><Relationship Id="rId4" Type="http://schemas.openxmlformats.org/officeDocument/2006/relationships/image" Target="../media/image178.png"/><Relationship Id="rId9" Type="http://schemas.openxmlformats.org/officeDocument/2006/relationships/image" Target="../media/image181.png"/><Relationship Id="rId5" Type="http://schemas.openxmlformats.org/officeDocument/2006/relationships/image" Target="../media/image203.png"/><Relationship Id="rId6" Type="http://schemas.openxmlformats.org/officeDocument/2006/relationships/image" Target="../media/image190.png"/><Relationship Id="rId7" Type="http://schemas.openxmlformats.org/officeDocument/2006/relationships/image" Target="../media/image191.png"/><Relationship Id="rId8" Type="http://schemas.openxmlformats.org/officeDocument/2006/relationships/image" Target="../media/image187.png"/><Relationship Id="rId11" Type="http://schemas.openxmlformats.org/officeDocument/2006/relationships/image" Target="../media/image185.png"/><Relationship Id="rId10" Type="http://schemas.openxmlformats.org/officeDocument/2006/relationships/image" Target="../media/image184.png"/><Relationship Id="rId13" Type="http://schemas.openxmlformats.org/officeDocument/2006/relationships/image" Target="../media/image199.png"/><Relationship Id="rId12" Type="http://schemas.openxmlformats.org/officeDocument/2006/relationships/image" Target="../media/image198.png"/><Relationship Id="rId15" Type="http://schemas.openxmlformats.org/officeDocument/2006/relationships/image" Target="../media/image212.png"/><Relationship Id="rId14" Type="http://schemas.openxmlformats.org/officeDocument/2006/relationships/image" Target="../media/image210.png"/><Relationship Id="rId17" Type="http://schemas.openxmlformats.org/officeDocument/2006/relationships/image" Target="../media/image192.png"/><Relationship Id="rId16" Type="http://schemas.openxmlformats.org/officeDocument/2006/relationships/image" Target="../media/image193.png"/><Relationship Id="rId19" Type="http://schemas.openxmlformats.org/officeDocument/2006/relationships/image" Target="../media/image194.png"/><Relationship Id="rId18" Type="http://schemas.openxmlformats.org/officeDocument/2006/relationships/image" Target="../media/image21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196.png"/><Relationship Id="rId4" Type="http://schemas.openxmlformats.org/officeDocument/2006/relationships/image" Target="../media/image200.jpg"/><Relationship Id="rId5" Type="http://schemas.openxmlformats.org/officeDocument/2006/relationships/image" Target="../media/image219.png"/><Relationship Id="rId6" Type="http://schemas.openxmlformats.org/officeDocument/2006/relationships/hyperlink" Target="https://openvdb.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201.png"/><Relationship Id="rId4" Type="http://schemas.openxmlformats.org/officeDocument/2006/relationships/image" Target="../media/image202.png"/><Relationship Id="rId5" Type="http://schemas.openxmlformats.org/officeDocument/2006/relationships/image" Target="../media/image225.jpg"/><Relationship Id="rId6" Type="http://schemas.openxmlformats.org/officeDocument/2006/relationships/image" Target="../media/image232.png"/><Relationship Id="rId7" Type="http://schemas.openxmlformats.org/officeDocument/2006/relationships/hyperlink" Target="https://opencolorio.or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204.png"/><Relationship Id="rId4" Type="http://schemas.openxmlformats.org/officeDocument/2006/relationships/image" Target="../media/image217.jpg"/><Relationship Id="rId5" Type="http://schemas.openxmlformats.org/officeDocument/2006/relationships/image" Target="../media/image207.png"/><Relationship Id="rId6" Type="http://schemas.openxmlformats.org/officeDocument/2006/relationships/hyperlink" Target="https://opencue.io"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227.jpg"/><Relationship Id="rId4" Type="http://schemas.openxmlformats.org/officeDocument/2006/relationships/image" Target="../media/image229.jpg"/><Relationship Id="rId5" Type="http://schemas.openxmlformats.org/officeDocument/2006/relationships/image" Target="../media/image223.png"/><Relationship Id="rId6" Type="http://schemas.openxmlformats.org/officeDocument/2006/relationships/hyperlink" Target="https://openexr.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214.jpg"/><Relationship Id="rId4" Type="http://schemas.openxmlformats.org/officeDocument/2006/relationships/hyperlink" Target="https://opentimeline.io" TargetMode="External"/><Relationship Id="rId5" Type="http://schemas.openxmlformats.org/officeDocument/2006/relationships/image" Target="../media/image20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213.jpg"/><Relationship Id="rId4" Type="http://schemas.openxmlformats.org/officeDocument/2006/relationships/image" Target="../media/image249.jpg"/><Relationship Id="rId5" Type="http://schemas.openxmlformats.org/officeDocument/2006/relationships/image" Target="../media/image216.png"/><Relationship Id="rId6" Type="http://schemas.openxmlformats.org/officeDocument/2006/relationships/hyperlink" Target="https://openshadinglanguage.org"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231.png"/><Relationship Id="rId4" Type="http://schemas.openxmlformats.org/officeDocument/2006/relationships/hyperlink" Target="https://materialx.org" TargetMode="External"/><Relationship Id="rId5" Type="http://schemas.openxmlformats.org/officeDocument/2006/relationships/image" Target="../media/image2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242.png"/><Relationship Id="rId4" Type="http://schemas.openxmlformats.org/officeDocument/2006/relationships/hyperlink" Target="https://rez-project.io" TargetMode="External"/><Relationship Id="rId5" Type="http://schemas.openxmlformats.org/officeDocument/2006/relationships/image" Target="../media/image246.png"/><Relationship Id="rId6" Type="http://schemas.openxmlformats.org/officeDocument/2006/relationships/image" Target="../media/image2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hyperlink" Target="https://rawtoaces.org" TargetMode="External"/><Relationship Id="rId4" Type="http://schemas.openxmlformats.org/officeDocument/2006/relationships/image" Target="../media/image2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230.png"/><Relationship Id="rId4" Type="http://schemas.openxmlformats.org/officeDocument/2006/relationships/image" Target="../media/image222.png"/><Relationship Id="rId5" Type="http://schemas.openxmlformats.org/officeDocument/2006/relationships/hyperlink" Target="http://openeffects.org/"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250.png"/><Relationship Id="rId4" Type="http://schemas.openxmlformats.org/officeDocument/2006/relationships/image" Target="../media/image226.png"/><Relationship Id="rId5" Type="http://schemas.openxmlformats.org/officeDocument/2006/relationships/image" Target="../media/image261.png"/><Relationship Id="rId6" Type="http://schemas.openxmlformats.org/officeDocument/2006/relationships/image" Target="../media/image248.jpg"/><Relationship Id="rId7" Type="http://schemas.openxmlformats.org/officeDocument/2006/relationships/hyperlink" Target="https://dpel.aswf.io" TargetMode="External"/><Relationship Id="rId8" Type="http://schemas.openxmlformats.org/officeDocument/2006/relationships/image" Target="../media/image2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hyperlink" Target="https://openassetio.org" TargetMode="External"/><Relationship Id="rId4" Type="http://schemas.openxmlformats.org/officeDocument/2006/relationships/image" Target="../media/image233.png"/><Relationship Id="rId9" Type="http://schemas.openxmlformats.org/officeDocument/2006/relationships/image" Target="../media/image257.jpg"/><Relationship Id="rId5" Type="http://schemas.openxmlformats.org/officeDocument/2006/relationships/image" Target="../media/image240.png"/><Relationship Id="rId6" Type="http://schemas.openxmlformats.org/officeDocument/2006/relationships/image" Target="../media/image235.png"/><Relationship Id="rId7" Type="http://schemas.openxmlformats.org/officeDocument/2006/relationships/image" Target="../media/image259.png"/><Relationship Id="rId8" Type="http://schemas.openxmlformats.org/officeDocument/2006/relationships/image" Target="../media/image234.png"/><Relationship Id="rId20" Type="http://schemas.openxmlformats.org/officeDocument/2006/relationships/image" Target="../media/image243.jpg"/><Relationship Id="rId11" Type="http://schemas.openxmlformats.org/officeDocument/2006/relationships/image" Target="../media/image236.jpg"/><Relationship Id="rId10" Type="http://schemas.openxmlformats.org/officeDocument/2006/relationships/image" Target="../media/image239.jpg"/><Relationship Id="rId13" Type="http://schemas.openxmlformats.org/officeDocument/2006/relationships/image" Target="../media/image237.jpg"/><Relationship Id="rId12" Type="http://schemas.openxmlformats.org/officeDocument/2006/relationships/image" Target="../media/image247.jpg"/><Relationship Id="rId15" Type="http://schemas.openxmlformats.org/officeDocument/2006/relationships/image" Target="../media/image245.png"/><Relationship Id="rId14" Type="http://schemas.openxmlformats.org/officeDocument/2006/relationships/image" Target="../media/image244.png"/><Relationship Id="rId17" Type="http://schemas.openxmlformats.org/officeDocument/2006/relationships/image" Target="../media/image251.jpg"/><Relationship Id="rId16" Type="http://schemas.openxmlformats.org/officeDocument/2006/relationships/image" Target="../media/image238.jpg"/><Relationship Id="rId19" Type="http://schemas.openxmlformats.org/officeDocument/2006/relationships/image" Target="../media/image262.png"/><Relationship Id="rId18" Type="http://schemas.openxmlformats.org/officeDocument/2006/relationships/image" Target="../media/image2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hyperlink" Target="http://drive.google.com/file/d/1P1P3KvlewoaGhEGsYxYQ0DHnZsV5uCnz/view" TargetMode="External"/><Relationship Id="rId4" Type="http://schemas.openxmlformats.org/officeDocument/2006/relationships/image" Target="../media/image264.jpg"/><Relationship Id="rId5" Type="http://schemas.openxmlformats.org/officeDocument/2006/relationships/image" Target="../media/image268.jpg"/><Relationship Id="rId6" Type="http://schemas.openxmlformats.org/officeDocument/2006/relationships/image" Target="../media/image266.png"/><Relationship Id="rId7" Type="http://schemas.openxmlformats.org/officeDocument/2006/relationships/hyperlink" Target="https://openreviewinitiative.org"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263.png"/><Relationship Id="rId4" Type="http://schemas.openxmlformats.org/officeDocument/2006/relationships/image" Target="../media/image2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hyperlink" Target="mailto:openapv-tsc@lists.aswf.io" TargetMode="External"/><Relationship Id="rId4" Type="http://schemas.openxmlformats.org/officeDocument/2006/relationships/hyperlink" Target="mailto:openapv-discussion@lists.aswf.io" TargetMode="External"/><Relationship Id="rId5" Type="http://schemas.openxmlformats.org/officeDocument/2006/relationships/image" Target="../media/image27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image" Target="../media/image25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academysoftwarefdn.slack.com/archives/C08S1TJ47BM"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comments" Target="../comments/comment1.xml"/><Relationship Id="rId4" Type="http://schemas.openxmlformats.org/officeDocument/2006/relationships/image" Target="../media/image255.png"/><Relationship Id="rId9" Type="http://schemas.openxmlformats.org/officeDocument/2006/relationships/image" Target="../media/image258.png"/><Relationship Id="rId5" Type="http://schemas.openxmlformats.org/officeDocument/2006/relationships/image" Target="../media/image252.png"/><Relationship Id="rId6" Type="http://schemas.openxmlformats.org/officeDocument/2006/relationships/image" Target="../media/image260.png"/><Relationship Id="rId7" Type="http://schemas.openxmlformats.org/officeDocument/2006/relationships/image" Target="../media/image265.png"/><Relationship Id="rId8" Type="http://schemas.openxmlformats.org/officeDocument/2006/relationships/image" Target="../media/image269.png"/><Relationship Id="rId11" Type="http://schemas.openxmlformats.org/officeDocument/2006/relationships/image" Target="../media/image271.png"/><Relationship Id="rId10" Type="http://schemas.openxmlformats.org/officeDocument/2006/relationships/image" Target="../media/image26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s://tac.aswf.io/engagement/"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s://lists.aswf.io/" TargetMode="External"/><Relationship Id="rId4" Type="http://schemas.openxmlformats.org/officeDocument/2006/relationships/hyperlink" Target="https://www.aswf.io/join/"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hyperlink" Target="https://www.aswf.io/"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0" Type="http://schemas.openxmlformats.org/officeDocument/2006/relationships/image" Target="../media/image111.png"/><Relationship Id="rId84" Type="http://schemas.openxmlformats.org/officeDocument/2006/relationships/image" Target="../media/image142.png"/><Relationship Id="rId83" Type="http://schemas.openxmlformats.org/officeDocument/2006/relationships/image" Target="../media/image144.png"/><Relationship Id="rId42" Type="http://schemas.openxmlformats.org/officeDocument/2006/relationships/image" Target="../media/image103.png"/><Relationship Id="rId86" Type="http://schemas.openxmlformats.org/officeDocument/2006/relationships/image" Target="../media/image175.png"/><Relationship Id="rId41" Type="http://schemas.openxmlformats.org/officeDocument/2006/relationships/image" Target="../media/image96.png"/><Relationship Id="rId85" Type="http://schemas.openxmlformats.org/officeDocument/2006/relationships/image" Target="../media/image158.png"/><Relationship Id="rId44" Type="http://schemas.openxmlformats.org/officeDocument/2006/relationships/image" Target="../media/image106.png"/><Relationship Id="rId88" Type="http://schemas.openxmlformats.org/officeDocument/2006/relationships/image" Target="../media/image179.png"/><Relationship Id="rId43" Type="http://schemas.openxmlformats.org/officeDocument/2006/relationships/image" Target="../media/image108.png"/><Relationship Id="rId87" Type="http://schemas.openxmlformats.org/officeDocument/2006/relationships/image" Target="../media/image221.png"/><Relationship Id="rId46" Type="http://schemas.openxmlformats.org/officeDocument/2006/relationships/image" Target="../media/image104.png"/><Relationship Id="rId45" Type="http://schemas.openxmlformats.org/officeDocument/2006/relationships/image" Target="../media/image105.png"/><Relationship Id="rId80" Type="http://schemas.openxmlformats.org/officeDocument/2006/relationships/image" Target="../media/image140.jpg"/><Relationship Id="rId82" Type="http://schemas.openxmlformats.org/officeDocument/2006/relationships/image" Target="../media/image147.png"/><Relationship Id="rId81" Type="http://schemas.openxmlformats.org/officeDocument/2006/relationships/image" Target="../media/image166.png"/><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7.png"/><Relationship Id="rId4" Type="http://schemas.openxmlformats.org/officeDocument/2006/relationships/image" Target="../media/image80.png"/><Relationship Id="rId9" Type="http://schemas.openxmlformats.org/officeDocument/2006/relationships/image" Target="../media/image77.png"/><Relationship Id="rId48" Type="http://schemas.openxmlformats.org/officeDocument/2006/relationships/image" Target="../media/image109.png"/><Relationship Id="rId47" Type="http://schemas.openxmlformats.org/officeDocument/2006/relationships/image" Target="../media/image116.png"/><Relationship Id="rId49" Type="http://schemas.openxmlformats.org/officeDocument/2006/relationships/image" Target="../media/image139.png"/><Relationship Id="rId5" Type="http://schemas.openxmlformats.org/officeDocument/2006/relationships/image" Target="../media/image74.png"/><Relationship Id="rId6" Type="http://schemas.openxmlformats.org/officeDocument/2006/relationships/image" Target="../media/image75.png"/><Relationship Id="rId7" Type="http://schemas.openxmlformats.org/officeDocument/2006/relationships/image" Target="../media/image78.png"/><Relationship Id="rId8" Type="http://schemas.openxmlformats.org/officeDocument/2006/relationships/image" Target="../media/image82.png"/><Relationship Id="rId73" Type="http://schemas.openxmlformats.org/officeDocument/2006/relationships/image" Target="../media/image145.png"/><Relationship Id="rId72" Type="http://schemas.openxmlformats.org/officeDocument/2006/relationships/image" Target="../media/image130.png"/><Relationship Id="rId31" Type="http://schemas.openxmlformats.org/officeDocument/2006/relationships/image" Target="../media/image126.png"/><Relationship Id="rId75" Type="http://schemas.openxmlformats.org/officeDocument/2006/relationships/image" Target="../media/image143.png"/><Relationship Id="rId30" Type="http://schemas.openxmlformats.org/officeDocument/2006/relationships/image" Target="../media/image120.png"/><Relationship Id="rId74" Type="http://schemas.openxmlformats.org/officeDocument/2006/relationships/image" Target="../media/image132.png"/><Relationship Id="rId33" Type="http://schemas.openxmlformats.org/officeDocument/2006/relationships/image" Target="../media/image115.png"/><Relationship Id="rId77" Type="http://schemas.openxmlformats.org/officeDocument/2006/relationships/image" Target="../media/image134.png"/><Relationship Id="rId32" Type="http://schemas.openxmlformats.org/officeDocument/2006/relationships/image" Target="../media/image92.png"/><Relationship Id="rId76" Type="http://schemas.openxmlformats.org/officeDocument/2006/relationships/image" Target="../media/image155.png"/><Relationship Id="rId35" Type="http://schemas.openxmlformats.org/officeDocument/2006/relationships/image" Target="../media/image97.png"/><Relationship Id="rId79" Type="http://schemas.openxmlformats.org/officeDocument/2006/relationships/image" Target="../media/image149.png"/><Relationship Id="rId34" Type="http://schemas.openxmlformats.org/officeDocument/2006/relationships/image" Target="../media/image118.png"/><Relationship Id="rId78" Type="http://schemas.openxmlformats.org/officeDocument/2006/relationships/image" Target="../media/image136.png"/><Relationship Id="rId71" Type="http://schemas.openxmlformats.org/officeDocument/2006/relationships/image" Target="../media/image129.png"/><Relationship Id="rId70" Type="http://schemas.openxmlformats.org/officeDocument/2006/relationships/image" Target="../media/image127.png"/><Relationship Id="rId37" Type="http://schemas.openxmlformats.org/officeDocument/2006/relationships/image" Target="../media/image93.png"/><Relationship Id="rId36" Type="http://schemas.openxmlformats.org/officeDocument/2006/relationships/image" Target="../media/image100.png"/><Relationship Id="rId39" Type="http://schemas.openxmlformats.org/officeDocument/2006/relationships/image" Target="../media/image99.png"/><Relationship Id="rId38" Type="http://schemas.openxmlformats.org/officeDocument/2006/relationships/image" Target="../media/image98.png"/><Relationship Id="rId62" Type="http://schemas.openxmlformats.org/officeDocument/2006/relationships/image" Target="../media/image159.png"/><Relationship Id="rId61" Type="http://schemas.openxmlformats.org/officeDocument/2006/relationships/image" Target="../media/image154.png"/><Relationship Id="rId20" Type="http://schemas.openxmlformats.org/officeDocument/2006/relationships/image" Target="../media/image95.png"/><Relationship Id="rId64" Type="http://schemas.openxmlformats.org/officeDocument/2006/relationships/image" Target="../media/image152.png"/><Relationship Id="rId63" Type="http://schemas.openxmlformats.org/officeDocument/2006/relationships/image" Target="../media/image160.png"/><Relationship Id="rId22" Type="http://schemas.openxmlformats.org/officeDocument/2006/relationships/image" Target="../media/image135.png"/><Relationship Id="rId66" Type="http://schemas.openxmlformats.org/officeDocument/2006/relationships/image" Target="../media/image141.png"/><Relationship Id="rId21" Type="http://schemas.openxmlformats.org/officeDocument/2006/relationships/image" Target="../media/image83.png"/><Relationship Id="rId65" Type="http://schemas.openxmlformats.org/officeDocument/2006/relationships/image" Target="../media/image124.png"/><Relationship Id="rId24" Type="http://schemas.openxmlformats.org/officeDocument/2006/relationships/image" Target="../media/image86.png"/><Relationship Id="rId68" Type="http://schemas.openxmlformats.org/officeDocument/2006/relationships/image" Target="../media/image125.png"/><Relationship Id="rId23" Type="http://schemas.openxmlformats.org/officeDocument/2006/relationships/image" Target="../media/image85.png"/><Relationship Id="rId67" Type="http://schemas.openxmlformats.org/officeDocument/2006/relationships/image" Target="../media/image138.png"/><Relationship Id="rId60" Type="http://schemas.openxmlformats.org/officeDocument/2006/relationships/image" Target="../media/image123.png"/><Relationship Id="rId26" Type="http://schemas.openxmlformats.org/officeDocument/2006/relationships/image" Target="../media/image94.png"/><Relationship Id="rId25" Type="http://schemas.openxmlformats.org/officeDocument/2006/relationships/image" Target="../media/image90.png"/><Relationship Id="rId69" Type="http://schemas.openxmlformats.org/officeDocument/2006/relationships/image" Target="../media/image128.png"/><Relationship Id="rId28" Type="http://schemas.openxmlformats.org/officeDocument/2006/relationships/image" Target="../media/image102.png"/><Relationship Id="rId27" Type="http://schemas.openxmlformats.org/officeDocument/2006/relationships/image" Target="../media/image101.png"/><Relationship Id="rId29" Type="http://schemas.openxmlformats.org/officeDocument/2006/relationships/image" Target="../media/image88.png"/><Relationship Id="rId51" Type="http://schemas.openxmlformats.org/officeDocument/2006/relationships/image" Target="../media/image133.png"/><Relationship Id="rId50" Type="http://schemas.openxmlformats.org/officeDocument/2006/relationships/image" Target="../media/image137.png"/><Relationship Id="rId53" Type="http://schemas.openxmlformats.org/officeDocument/2006/relationships/image" Target="../media/image113.png"/><Relationship Id="rId52" Type="http://schemas.openxmlformats.org/officeDocument/2006/relationships/image" Target="../media/image148.png"/><Relationship Id="rId11" Type="http://schemas.openxmlformats.org/officeDocument/2006/relationships/image" Target="../media/image107.png"/><Relationship Id="rId55" Type="http://schemas.openxmlformats.org/officeDocument/2006/relationships/image" Target="../media/image114.png"/><Relationship Id="rId10" Type="http://schemas.openxmlformats.org/officeDocument/2006/relationships/image" Target="../media/image76.png"/><Relationship Id="rId54" Type="http://schemas.openxmlformats.org/officeDocument/2006/relationships/image" Target="../media/image122.png"/><Relationship Id="rId13" Type="http://schemas.openxmlformats.org/officeDocument/2006/relationships/image" Target="../media/image119.png"/><Relationship Id="rId57" Type="http://schemas.openxmlformats.org/officeDocument/2006/relationships/image" Target="../media/image146.png"/><Relationship Id="rId12" Type="http://schemas.openxmlformats.org/officeDocument/2006/relationships/image" Target="../media/image87.png"/><Relationship Id="rId56" Type="http://schemas.openxmlformats.org/officeDocument/2006/relationships/image" Target="../media/image117.png"/><Relationship Id="rId15" Type="http://schemas.openxmlformats.org/officeDocument/2006/relationships/image" Target="../media/image112.png"/><Relationship Id="rId59" Type="http://schemas.openxmlformats.org/officeDocument/2006/relationships/image" Target="../media/image121.png"/><Relationship Id="rId14" Type="http://schemas.openxmlformats.org/officeDocument/2006/relationships/image" Target="../media/image79.png"/><Relationship Id="rId58" Type="http://schemas.openxmlformats.org/officeDocument/2006/relationships/image" Target="../media/image131.png"/><Relationship Id="rId17" Type="http://schemas.openxmlformats.org/officeDocument/2006/relationships/image" Target="../media/image81.png"/><Relationship Id="rId16" Type="http://schemas.openxmlformats.org/officeDocument/2006/relationships/image" Target="../media/image84.jpg"/><Relationship Id="rId19" Type="http://schemas.openxmlformats.org/officeDocument/2006/relationships/image" Target="../media/image89.png"/><Relationship Id="rId18" Type="http://schemas.openxmlformats.org/officeDocument/2006/relationships/image" Target="../media/image1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50.png"/><Relationship Id="rId4" Type="http://schemas.openxmlformats.org/officeDocument/2006/relationships/image" Target="../media/image173.png"/><Relationship Id="rId5" Type="http://schemas.openxmlformats.org/officeDocument/2006/relationships/image" Target="../media/image16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1"/>
          <p:cNvSpPr txBox="1"/>
          <p:nvPr>
            <p:ph type="title"/>
          </p:nvPr>
        </p:nvSpPr>
        <p:spPr>
          <a:xfrm>
            <a:off x="5803400" y="701050"/>
            <a:ext cx="6047100" cy="285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lt1"/>
              </a:buClr>
              <a:buSzPts val="6600"/>
              <a:buFont typeface="Arial"/>
              <a:buNone/>
            </a:pPr>
            <a:r>
              <a:rPr lang="en-US" sz="6600"/>
              <a:t>Overview</a:t>
            </a:r>
            <a:endParaRPr/>
          </a:p>
        </p:txBody>
      </p:sp>
      <p:sp>
        <p:nvSpPr>
          <p:cNvPr id="387" name="Google Shape;387;p1"/>
          <p:cNvSpPr txBox="1"/>
          <p:nvPr>
            <p:ph idx="1" type="subTitle"/>
          </p:nvPr>
        </p:nvSpPr>
        <p:spPr>
          <a:xfrm>
            <a:off x="5803400" y="3803925"/>
            <a:ext cx="6047100" cy="926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lang="en-US"/>
              <a:t>January 2026</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pic>
        <p:nvPicPr>
          <p:cNvPr id="578" name="Google Shape;578;g125e828e038_1_157"/>
          <p:cNvPicPr preferRelativeResize="0"/>
          <p:nvPr/>
        </p:nvPicPr>
        <p:blipFill rotWithShape="1">
          <a:blip r:embed="rId3">
            <a:alphaModFix/>
          </a:blip>
          <a:srcRect b="0" l="0" r="0" t="0"/>
          <a:stretch/>
        </p:blipFill>
        <p:spPr>
          <a:xfrm>
            <a:off x="3880067" y="1117733"/>
            <a:ext cx="8311935" cy="5740266"/>
          </a:xfrm>
          <a:prstGeom prst="rect">
            <a:avLst/>
          </a:prstGeom>
          <a:noFill/>
          <a:ln>
            <a:noFill/>
          </a:ln>
        </p:spPr>
      </p:pic>
      <p:sp>
        <p:nvSpPr>
          <p:cNvPr id="579" name="Google Shape;579;g125e828e038_1_157"/>
          <p:cNvSpPr txBox="1"/>
          <p:nvPr>
            <p:ph idx="1" type="body"/>
          </p:nvPr>
        </p:nvSpPr>
        <p:spPr>
          <a:xfrm>
            <a:off x="5" y="1117736"/>
            <a:ext cx="3879900" cy="5740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400"/>
              <a:buFont typeface="Arial"/>
              <a:buNone/>
            </a:pPr>
            <a:r>
              <a:rPr b="1" i="0" lang="en-US" sz="4400" u="none" cap="none" strike="noStrike">
                <a:solidFill>
                  <a:srgbClr val="F7EADC"/>
                </a:solidFill>
                <a:latin typeface="Calibri"/>
                <a:ea typeface="Calibri"/>
                <a:cs typeface="Calibri"/>
                <a:sym typeface="Calibri"/>
              </a:rPr>
              <a:t>Open Source</a:t>
            </a:r>
            <a:r>
              <a:rPr b="0" i="0" lang="en-US" sz="1400" u="none" cap="none" strike="noStrike">
                <a:solidFill>
                  <a:srgbClr val="D8BDA2"/>
                </a:solidFill>
                <a:latin typeface="Calibri"/>
                <a:ea typeface="Calibri"/>
                <a:cs typeface="Calibri"/>
                <a:sym typeface="Calibri"/>
              </a:rPr>
              <a:t>   </a:t>
            </a:r>
            <a:r>
              <a:rPr b="0" i="0" lang="en-US" sz="2700" u="none" cap="none" strike="noStrike">
                <a:solidFill>
                  <a:srgbClr val="D8BDA2"/>
                </a:solidFill>
                <a:latin typeface="Calibri"/>
                <a:ea typeface="Calibri"/>
                <a:cs typeface="Calibri"/>
                <a:sym typeface="Calibri"/>
              </a:rPr>
              <a:t>in</a:t>
            </a:r>
            <a:r>
              <a:rPr b="0" i="0" lang="en-US" sz="1400" u="none" cap="none" strike="noStrike">
                <a:solidFill>
                  <a:srgbClr val="D8BDA2"/>
                </a:solidFill>
                <a:latin typeface="Calibri"/>
                <a:ea typeface="Calibri"/>
                <a:cs typeface="Calibri"/>
                <a:sym typeface="Calibri"/>
              </a:rPr>
              <a:t> </a:t>
            </a:r>
            <a:r>
              <a:rPr b="1" i="0" lang="en-US" sz="4300" u="none" cap="none" strike="noStrike">
                <a:solidFill>
                  <a:srgbClr val="F7EADC"/>
                </a:solidFill>
                <a:latin typeface="Calibri"/>
                <a:ea typeface="Calibri"/>
                <a:cs typeface="Calibri"/>
                <a:sym typeface="Calibri"/>
              </a:rPr>
              <a:t>Entertainment</a:t>
            </a:r>
            <a:endParaRPr b="0" i="0" sz="1900" u="none" cap="none" strike="noStrike">
              <a:solidFill>
                <a:srgbClr val="D8BDA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D8BDA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0" i="1" lang="en-US" sz="1600" u="none" cap="none" strike="noStrike">
                <a:solidFill>
                  <a:srgbClr val="D8BDA2"/>
                </a:solidFill>
                <a:latin typeface="Calibri"/>
                <a:ea typeface="Calibri"/>
                <a:cs typeface="Calibri"/>
                <a:sym typeface="Calibri"/>
              </a:rPr>
              <a:t>How the Academy Software Foundation Creates Shared Value</a:t>
            </a:r>
            <a:endParaRPr b="0" i="1" sz="1600" u="none" cap="none" strike="noStrike">
              <a:solidFill>
                <a:srgbClr val="D8BDA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500"/>
              <a:buFont typeface="Arial"/>
              <a:buNone/>
            </a:pPr>
            <a:r>
              <a:t/>
            </a:r>
            <a:endParaRPr b="0" i="0" sz="2100" u="none" cap="none" strike="noStrike">
              <a:solidFill>
                <a:srgbClr val="D8BDA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D8BDA2"/>
                </a:solidFill>
                <a:latin typeface="Calibri"/>
                <a:ea typeface="Calibri"/>
                <a:cs typeface="Calibri"/>
                <a:sym typeface="Calibri"/>
              </a:rPr>
              <a:t>A report from </a:t>
            </a:r>
            <a:endParaRPr b="0" i="0" sz="1900" u="none" cap="none" strike="noStrike">
              <a:solidFill>
                <a:srgbClr val="D8BDA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rgbClr val="D8BDA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rgbClr val="D8BDA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00"/>
              <a:buFont typeface="Arial"/>
              <a:buNone/>
            </a:pPr>
            <a:r>
              <a:t/>
            </a:r>
            <a:endParaRPr b="0" i="0" sz="400" u="none" cap="none" strike="noStrike">
              <a:solidFill>
                <a:srgbClr val="D8BDA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D8BDA2"/>
                </a:solidFill>
                <a:latin typeface="Calibri"/>
                <a:ea typeface="Calibri"/>
                <a:cs typeface="Calibri"/>
                <a:sym typeface="Calibri"/>
              </a:rPr>
              <a:t>Written by </a:t>
            </a:r>
            <a:endParaRPr b="0" i="0" sz="1600" u="none" cap="none" strike="noStrike">
              <a:solidFill>
                <a:srgbClr val="D8BDA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D8BDA2"/>
                </a:solidFill>
                <a:latin typeface="Calibri"/>
                <a:ea typeface="Calibri"/>
                <a:cs typeface="Calibri"/>
                <a:sym typeface="Calibri"/>
              </a:rPr>
              <a:t>Barbara Robertson</a:t>
            </a:r>
            <a:endParaRPr b="0" i="0" sz="1600" u="none" cap="none" strike="noStrike">
              <a:solidFill>
                <a:srgbClr val="D8BDA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0" i="0" lang="en-US" sz="1600" u="sng" cap="none" strike="noStrike">
                <a:solidFill>
                  <a:schemeClr val="hlink"/>
                </a:solidFill>
                <a:latin typeface="Calibri"/>
                <a:ea typeface="Calibri"/>
                <a:cs typeface="Calibri"/>
                <a:sym typeface="Calibri"/>
                <a:hlinkClick r:id="rId4"/>
              </a:rPr>
              <a:t>report.aswf.io</a:t>
            </a:r>
            <a:endParaRPr b="0" i="0" sz="1600" u="none" cap="none" strike="noStrike">
              <a:solidFill>
                <a:schemeClr val="lt1"/>
              </a:solidFill>
              <a:latin typeface="Calibri"/>
              <a:ea typeface="Calibri"/>
              <a:cs typeface="Calibri"/>
              <a:sym typeface="Calibri"/>
            </a:endParaRPr>
          </a:p>
        </p:txBody>
      </p:sp>
      <p:sp>
        <p:nvSpPr>
          <p:cNvPr id="580" name="Google Shape;580;g125e828e038_1_157"/>
          <p:cNvSpPr txBox="1"/>
          <p:nvPr/>
        </p:nvSpPr>
        <p:spPr>
          <a:xfrm>
            <a:off x="0" y="6213000"/>
            <a:ext cx="3879900" cy="5850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accent3"/>
                </a:solidFill>
                <a:latin typeface="Arial"/>
                <a:ea typeface="Arial"/>
                <a:cs typeface="Arial"/>
                <a:sym typeface="Arial"/>
              </a:rPr>
              <a:t>DUNE </a:t>
            </a:r>
            <a:r>
              <a:rPr b="0" i="1" lang="en-US" sz="1100" u="none" cap="none" strike="noStrike">
                <a:solidFill>
                  <a:schemeClr val="accent3"/>
                </a:solidFill>
                <a:latin typeface="Arial"/>
                <a:ea typeface="Arial"/>
                <a:cs typeface="Arial"/>
                <a:sym typeface="Arial"/>
              </a:rPr>
              <a:t>Image Courtesy of DNEG © Legendary </a:t>
            </a:r>
            <a:endParaRPr b="0" i="1" sz="1100" u="none" cap="none" strike="noStrike">
              <a:solidFill>
                <a:schemeClr val="accent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1" lang="en-US" sz="1100" u="none" cap="none" strike="noStrike">
                <a:solidFill>
                  <a:schemeClr val="accent3"/>
                </a:solidFill>
                <a:latin typeface="Arial"/>
                <a:ea typeface="Arial"/>
                <a:cs typeface="Arial"/>
                <a:sym typeface="Arial"/>
              </a:rPr>
              <a:t>Warner Bros. Entertainment Inc. All Rights Reserved.</a:t>
            </a:r>
            <a:endParaRPr b="0" i="0" sz="1100" u="none" cap="none" strike="noStrike">
              <a:solidFill>
                <a:schemeClr val="lt1"/>
              </a:solidFill>
              <a:latin typeface="Arial"/>
              <a:ea typeface="Arial"/>
              <a:cs typeface="Arial"/>
              <a:sym typeface="Arial"/>
            </a:endParaRPr>
          </a:p>
        </p:txBody>
      </p:sp>
      <p:pic>
        <p:nvPicPr>
          <p:cNvPr id="581" name="Google Shape;581;g125e828e038_1_157"/>
          <p:cNvPicPr preferRelativeResize="0"/>
          <p:nvPr/>
        </p:nvPicPr>
        <p:blipFill rotWithShape="1">
          <a:blip r:embed="rId5">
            <a:alphaModFix/>
          </a:blip>
          <a:srcRect b="0" l="0" r="0" t="0"/>
          <a:stretch/>
        </p:blipFill>
        <p:spPr>
          <a:xfrm>
            <a:off x="643968" y="4813500"/>
            <a:ext cx="2592066" cy="46156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9"/>
          <p:cNvSpPr txBox="1"/>
          <p:nvPr>
            <p:ph type="title"/>
          </p:nvPr>
        </p:nvSpPr>
        <p:spPr>
          <a:xfrm>
            <a:off x="838200" y="531375"/>
            <a:ext cx="10515600" cy="681251"/>
          </a:xfrm>
          <a:prstGeom prst="rect">
            <a:avLst/>
          </a:prstGeom>
          <a:no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FFFFFF"/>
              </a:buClr>
              <a:buSzPts val="3100"/>
              <a:buFont typeface="Arial"/>
              <a:buNone/>
            </a:pPr>
            <a:r>
              <a:rPr b="0" i="0" lang="en-US" sz="3100" u="none" cap="none" strike="noStrike">
                <a:solidFill>
                  <a:schemeClr val="lt1"/>
                </a:solidFill>
                <a:latin typeface="Arial"/>
                <a:ea typeface="Arial"/>
                <a:cs typeface="Arial"/>
                <a:sym typeface="Arial"/>
              </a:rPr>
              <a:t>An Open Source Foundation Developed in Partnership</a:t>
            </a:r>
            <a:endParaRPr b="0" i="0" sz="1400" u="none" cap="none" strike="noStrike">
              <a:solidFill>
                <a:schemeClr val="lt1"/>
              </a:solidFill>
              <a:latin typeface="Arial"/>
              <a:ea typeface="Arial"/>
              <a:cs typeface="Arial"/>
              <a:sym typeface="Arial"/>
            </a:endParaRPr>
          </a:p>
        </p:txBody>
      </p:sp>
      <p:pic>
        <p:nvPicPr>
          <p:cNvPr descr="Google Shape;303;p2" id="587" name="Google Shape;587;p9"/>
          <p:cNvPicPr preferRelativeResize="0"/>
          <p:nvPr/>
        </p:nvPicPr>
        <p:blipFill rotWithShape="1">
          <a:blip r:embed="rId3">
            <a:alphaModFix/>
          </a:blip>
          <a:srcRect b="0" l="0" r="0" t="0"/>
          <a:stretch/>
        </p:blipFill>
        <p:spPr>
          <a:xfrm>
            <a:off x="8501412" y="2739521"/>
            <a:ext cx="3243310" cy="1066329"/>
          </a:xfrm>
          <a:prstGeom prst="rect">
            <a:avLst/>
          </a:prstGeom>
          <a:noFill/>
          <a:ln>
            <a:noFill/>
          </a:ln>
          <a:effectLst>
            <a:outerShdw blurRad="228600" rotWithShape="0" dir="5400000" dist="82779">
              <a:srgbClr val="000000">
                <a:alpha val="63921"/>
              </a:srgbClr>
            </a:outerShdw>
          </a:effectLst>
        </p:spPr>
      </p:pic>
      <p:pic>
        <p:nvPicPr>
          <p:cNvPr descr="Google Shape;305;p2" id="588" name="Google Shape;588;p9"/>
          <p:cNvPicPr preferRelativeResize="0"/>
          <p:nvPr/>
        </p:nvPicPr>
        <p:blipFill rotWithShape="1">
          <a:blip r:embed="rId4">
            <a:alphaModFix/>
          </a:blip>
          <a:srcRect b="0" l="0" r="0" t="0"/>
          <a:stretch/>
        </p:blipFill>
        <p:spPr>
          <a:xfrm>
            <a:off x="838203" y="1877955"/>
            <a:ext cx="3018060" cy="3018060"/>
          </a:xfrm>
          <a:prstGeom prst="rect">
            <a:avLst/>
          </a:prstGeom>
          <a:noFill/>
          <a:ln>
            <a:noFill/>
          </a:ln>
          <a:effectLst>
            <a:outerShdw blurRad="228600" rotWithShape="0" dir="5400000" dist="82779">
              <a:srgbClr val="000000"/>
            </a:outerShdw>
          </a:effectLst>
        </p:spPr>
      </p:pic>
      <p:sp>
        <p:nvSpPr>
          <p:cNvPr id="589" name="Google Shape;589;p9"/>
          <p:cNvSpPr txBox="1"/>
          <p:nvPr/>
        </p:nvSpPr>
        <p:spPr>
          <a:xfrm>
            <a:off x="4105485" y="2117732"/>
            <a:ext cx="4003800" cy="2862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The Academy Software Foundation provides a neutral forum for open source software developers in the motion picture and broader media industries to share resources and collaborate on technologies for image creation, visual effects, animation and sound.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10"/>
          <p:cNvSpPr txBox="1"/>
          <p:nvPr>
            <p:ph idx="1" type="body"/>
          </p:nvPr>
        </p:nvSpPr>
        <p:spPr>
          <a:xfrm>
            <a:off x="838177" y="1825625"/>
            <a:ext cx="6158700" cy="4351200"/>
          </a:xfrm>
          <a:prstGeom prst="rect">
            <a:avLst/>
          </a:prstGeom>
          <a:noFill/>
          <a:ln>
            <a:noFill/>
          </a:ln>
        </p:spPr>
        <p:txBody>
          <a:bodyPr anchorCtr="0" anchor="t" bIns="60925" lIns="60925" spcFirstLastPara="1" rIns="60925" wrap="square" tIns="60925">
            <a:noAutofit/>
          </a:bodyPr>
          <a:lstStyle/>
          <a:p>
            <a:pPr indent="-522514" lvl="0" marL="573314" rtl="0" algn="l">
              <a:lnSpc>
                <a:spcPct val="150000"/>
              </a:lnSpc>
              <a:spcBef>
                <a:spcPts val="0"/>
              </a:spcBef>
              <a:spcAft>
                <a:spcPts val="0"/>
              </a:spcAft>
              <a:buSzPts val="3300"/>
              <a:buChar char="•"/>
            </a:pPr>
            <a:r>
              <a:rPr lang="en-US" sz="3200"/>
              <a:t>Legal Framework</a:t>
            </a:r>
            <a:endParaRPr sz="3200"/>
          </a:p>
          <a:p>
            <a:pPr indent="-522514" lvl="0" marL="573314" rtl="0" algn="l">
              <a:lnSpc>
                <a:spcPct val="150000"/>
              </a:lnSpc>
              <a:spcBef>
                <a:spcPts val="600"/>
              </a:spcBef>
              <a:spcAft>
                <a:spcPts val="0"/>
              </a:spcAft>
              <a:buSzPts val="3300"/>
              <a:buChar char="•"/>
            </a:pPr>
            <a:r>
              <a:rPr lang="en-US" sz="3200"/>
              <a:t>Continuous Integration and Build Infrastructure</a:t>
            </a:r>
            <a:endParaRPr sz="3200"/>
          </a:p>
          <a:p>
            <a:pPr indent="-522514" lvl="0" marL="573314" rtl="0" algn="l">
              <a:lnSpc>
                <a:spcPct val="150000"/>
              </a:lnSpc>
              <a:spcBef>
                <a:spcPts val="600"/>
              </a:spcBef>
              <a:spcAft>
                <a:spcPts val="0"/>
              </a:spcAft>
              <a:buSzPts val="3300"/>
              <a:buChar char="•"/>
            </a:pPr>
            <a:r>
              <a:rPr lang="en-US" sz="3200"/>
              <a:t>Clear path to accepting contributions (neutral forum)</a:t>
            </a:r>
            <a:endParaRPr sz="3200"/>
          </a:p>
          <a:p>
            <a:pPr indent="-522514" lvl="0" marL="573314" rtl="0" algn="l">
              <a:lnSpc>
                <a:spcPct val="150000"/>
              </a:lnSpc>
              <a:spcBef>
                <a:spcPts val="600"/>
              </a:spcBef>
              <a:spcAft>
                <a:spcPts val="0"/>
              </a:spcAft>
              <a:buSzPts val="3300"/>
              <a:buChar char="•"/>
            </a:pPr>
            <a:r>
              <a:rPr lang="en-US" sz="3200"/>
              <a:t>Versionitis</a:t>
            </a:r>
            <a:endParaRPr sz="3200"/>
          </a:p>
        </p:txBody>
      </p:sp>
      <p:pic>
        <p:nvPicPr>
          <p:cNvPr id="595" name="Google Shape;595;p10"/>
          <p:cNvPicPr preferRelativeResize="0"/>
          <p:nvPr/>
        </p:nvPicPr>
        <p:blipFill rotWithShape="1">
          <a:blip r:embed="rId3">
            <a:alphaModFix/>
          </a:blip>
          <a:srcRect b="0" l="0" r="0" t="0"/>
          <a:stretch/>
        </p:blipFill>
        <p:spPr>
          <a:xfrm>
            <a:off x="7426400" y="2294088"/>
            <a:ext cx="4250825" cy="2269825"/>
          </a:xfrm>
          <a:prstGeom prst="rect">
            <a:avLst/>
          </a:prstGeom>
          <a:noFill/>
          <a:ln>
            <a:noFill/>
          </a:ln>
        </p:spPr>
      </p:pic>
      <p:sp>
        <p:nvSpPr>
          <p:cNvPr id="596" name="Google Shape;596;p10"/>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1100"/>
              <a:buFont typeface="Arial"/>
              <a:buNone/>
            </a:pPr>
            <a:r>
              <a:rPr lang="en-US"/>
              <a:t>Why the Academy Software Foundation?</a:t>
            </a:r>
            <a:endParaRPr/>
          </a:p>
          <a:p>
            <a:pPr indent="0" lvl="0" marL="0" rtl="0" algn="ctr">
              <a:lnSpc>
                <a:spcPct val="90000"/>
              </a:lnSpc>
              <a:spcBef>
                <a:spcPts val="0"/>
              </a:spcBef>
              <a:spcAft>
                <a:spcPts val="0"/>
              </a:spcAft>
              <a:buClr>
                <a:schemeClr val="dk1"/>
              </a:buClr>
              <a:buSzPts val="1100"/>
              <a:buFont typeface="Arial"/>
              <a:buNone/>
            </a:pPr>
            <a:r>
              <a:t/>
            </a:r>
            <a:endParaRPr/>
          </a:p>
          <a:p>
            <a:pPr indent="0" lvl="0" marL="0" rtl="0" algn="ctr">
              <a:lnSpc>
                <a:spcPct val="90000"/>
              </a:lnSpc>
              <a:spcBef>
                <a:spcPts val="0"/>
              </a:spcBef>
              <a:spcAft>
                <a:spcPts val="0"/>
              </a:spcAft>
              <a:buSzPts val="36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4">
                                            <p:txEl>
                                              <p:pRg end="0" st="0"/>
                                            </p:txEl>
                                          </p:spTgt>
                                        </p:tgtEl>
                                        <p:attrNameLst>
                                          <p:attrName>style.visibility</p:attrName>
                                        </p:attrNameLst>
                                      </p:cBhvr>
                                      <p:to>
                                        <p:strVal val="visible"/>
                                      </p:to>
                                    </p:set>
                                    <p:animEffect filter="fade" transition="in">
                                      <p:cBhvr>
                                        <p:cTn dur="200"/>
                                        <p:tgtEl>
                                          <p:spTgt spid="59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4">
                                            <p:txEl>
                                              <p:pRg end="1" st="1"/>
                                            </p:txEl>
                                          </p:spTgt>
                                        </p:tgtEl>
                                        <p:attrNameLst>
                                          <p:attrName>style.visibility</p:attrName>
                                        </p:attrNameLst>
                                      </p:cBhvr>
                                      <p:to>
                                        <p:strVal val="visible"/>
                                      </p:to>
                                    </p:set>
                                    <p:animEffect filter="fade" transition="in">
                                      <p:cBhvr>
                                        <p:cTn dur="200"/>
                                        <p:tgtEl>
                                          <p:spTgt spid="59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4">
                                            <p:txEl>
                                              <p:pRg end="2" st="2"/>
                                            </p:txEl>
                                          </p:spTgt>
                                        </p:tgtEl>
                                        <p:attrNameLst>
                                          <p:attrName>style.visibility</p:attrName>
                                        </p:attrNameLst>
                                      </p:cBhvr>
                                      <p:to>
                                        <p:strVal val="visible"/>
                                      </p:to>
                                    </p:set>
                                    <p:animEffect filter="fade" transition="in">
                                      <p:cBhvr>
                                        <p:cTn dur="200"/>
                                        <p:tgtEl>
                                          <p:spTgt spid="59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4">
                                            <p:txEl>
                                              <p:pRg end="3" st="3"/>
                                            </p:txEl>
                                          </p:spTgt>
                                        </p:tgtEl>
                                        <p:attrNameLst>
                                          <p:attrName>style.visibility</p:attrName>
                                        </p:attrNameLst>
                                      </p:cBhvr>
                                      <p:to>
                                        <p:strVal val="visible"/>
                                      </p:to>
                                    </p:set>
                                    <p:animEffect filter="fade" transition="in">
                                      <p:cBhvr>
                                        <p:cTn dur="200"/>
                                        <p:tgtEl>
                                          <p:spTgt spid="59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g3774538861f_0_404" title="Milestone Number"/>
          <p:cNvSpPr/>
          <p:nvPr/>
        </p:nvSpPr>
        <p:spPr>
          <a:xfrm>
            <a:off x="1189545" y="621008"/>
            <a:ext cx="282000" cy="2946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01</a:t>
            </a:r>
            <a:endParaRPr b="0" i="0" sz="1820" u="none" cap="none" strike="noStrike">
              <a:solidFill>
                <a:srgbClr val="000000"/>
              </a:solidFill>
              <a:latin typeface="Arial"/>
              <a:ea typeface="Arial"/>
              <a:cs typeface="Arial"/>
              <a:sym typeface="Arial"/>
            </a:endParaRPr>
          </a:p>
        </p:txBody>
      </p:sp>
      <p:sp>
        <p:nvSpPr>
          <p:cNvPr id="602" name="Google Shape;602;g3774538861f_0_404" title="Milestone Tall Arrow"/>
          <p:cNvSpPr/>
          <p:nvPr/>
        </p:nvSpPr>
        <p:spPr>
          <a:xfrm>
            <a:off x="1149812" y="434918"/>
            <a:ext cx="446400" cy="5189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3800" lIns="87650" spcFirstLastPara="1" rIns="87650" wrap="square" tIns="438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sp>
        <p:nvSpPr>
          <p:cNvPr id="603" name="Google Shape;603;g3774538861f_0_404"/>
          <p:cNvSpPr txBox="1"/>
          <p:nvPr/>
        </p:nvSpPr>
        <p:spPr>
          <a:xfrm>
            <a:off x="-306125" y="398875"/>
            <a:ext cx="1389900" cy="246000"/>
          </a:xfrm>
          <a:prstGeom prst="rect">
            <a:avLst/>
          </a:prstGeom>
          <a:noFill/>
          <a:ln>
            <a:noFill/>
          </a:ln>
        </p:spPr>
        <p:txBody>
          <a:bodyPr anchorCtr="0" anchor="t" bIns="0" lIns="0" spcFirstLastPara="1" rIns="0" wrap="square" tIns="0">
            <a:noAutofit/>
          </a:bodyPr>
          <a:lstStyle/>
          <a:p>
            <a:pPr indent="0" lvl="0" marL="0" marR="0" rtl="0" algn="r">
              <a:lnSpc>
                <a:spcPct val="90000"/>
              </a:lnSpc>
              <a:spcBef>
                <a:spcPts val="0"/>
              </a:spcBef>
              <a:spcAft>
                <a:spcPts val="0"/>
              </a:spcAft>
              <a:buClr>
                <a:srgbClr val="000000"/>
              </a:buClr>
              <a:buSzPts val="1821"/>
              <a:buFont typeface="Arial"/>
              <a:buNone/>
            </a:pPr>
            <a:r>
              <a:rPr b="1" i="0" lang="en-US" sz="1820" u="none" cap="none" strike="noStrike">
                <a:solidFill>
                  <a:srgbClr val="FFD966"/>
                </a:solidFill>
                <a:latin typeface="Trebuchet MS"/>
                <a:ea typeface="Trebuchet MS"/>
                <a:cs typeface="Trebuchet MS"/>
                <a:sym typeface="Trebuchet MS"/>
              </a:rPr>
              <a:t>ASWF created</a:t>
            </a:r>
            <a:endParaRPr b="1" i="0" sz="1820" u="none" cap="none" strike="noStrike">
              <a:solidFill>
                <a:srgbClr val="FFD966"/>
              </a:solidFill>
              <a:latin typeface="Arial"/>
              <a:ea typeface="Arial"/>
              <a:cs typeface="Arial"/>
              <a:sym typeface="Arial"/>
            </a:endParaRPr>
          </a:p>
        </p:txBody>
      </p:sp>
      <p:sp>
        <p:nvSpPr>
          <p:cNvPr id="604" name="Google Shape;604;g3774538861f_0_404"/>
          <p:cNvSpPr txBox="1"/>
          <p:nvPr/>
        </p:nvSpPr>
        <p:spPr>
          <a:xfrm>
            <a:off x="-122579" y="912461"/>
            <a:ext cx="1189200" cy="136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August 10, 2018</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288"/>
              <a:buFont typeface="Arial"/>
              <a:buNone/>
            </a:pPr>
            <a:r>
              <a:t/>
            </a:r>
            <a:endParaRPr b="0" i="0" sz="287"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1" lang="en-US" sz="862" u="none" cap="none" strike="noStrike">
                <a:solidFill>
                  <a:srgbClr val="FFFFFF"/>
                </a:solidFill>
                <a:latin typeface="Trebuchet MS"/>
                <a:ea typeface="Trebuchet MS"/>
                <a:cs typeface="Trebuchet MS"/>
                <a:sym typeface="Trebuchet MS"/>
              </a:rPr>
              <a:t>Founding members:</a:t>
            </a:r>
            <a:endParaRPr b="0" i="1" sz="862"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288"/>
              <a:buFont typeface="Arial"/>
              <a:buNone/>
            </a:pPr>
            <a:r>
              <a:t/>
            </a:r>
            <a:endParaRPr b="0" i="0" sz="287"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Animal Logic</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Autodesk</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Blue Sky Studios</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Cisco</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DNEG</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DreamWorks Animation</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Epic Games</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Foundry</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Google Cloud</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Intel</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SideFX</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The Walt Disney Studios</a:t>
            </a:r>
            <a:endParaRPr b="0" i="0" sz="1054"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Weta Digital</a:t>
            </a:r>
            <a:endParaRPr b="0" i="0" sz="1054" u="none" cap="none" strike="noStrike">
              <a:solidFill>
                <a:srgbClr val="FFFFFF"/>
              </a:solidFill>
              <a:latin typeface="Trebuchet MS"/>
              <a:ea typeface="Trebuchet MS"/>
              <a:cs typeface="Trebuchet MS"/>
              <a:sym typeface="Trebuchet MS"/>
            </a:endParaRPr>
          </a:p>
        </p:txBody>
      </p:sp>
      <p:sp>
        <p:nvSpPr>
          <p:cNvPr id="605" name="Google Shape;605;g3774538861f_0_404" title="Milestone Arrow"/>
          <p:cNvSpPr/>
          <p:nvPr/>
        </p:nvSpPr>
        <p:spPr>
          <a:xfrm>
            <a:off x="1677933" y="2828097"/>
            <a:ext cx="417600" cy="2784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sp>
        <p:nvSpPr>
          <p:cNvPr id="606" name="Google Shape;606;g3774538861f_0_404" title="Milestone Number"/>
          <p:cNvSpPr/>
          <p:nvPr/>
        </p:nvSpPr>
        <p:spPr>
          <a:xfrm>
            <a:off x="1754922" y="3053120"/>
            <a:ext cx="263700" cy="2637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02</a:t>
            </a:r>
            <a:endParaRPr b="0" i="0" sz="1820" u="none" cap="none" strike="noStrike">
              <a:solidFill>
                <a:srgbClr val="000000"/>
              </a:solidFill>
              <a:latin typeface="Arial"/>
              <a:ea typeface="Arial"/>
              <a:cs typeface="Arial"/>
              <a:sym typeface="Arial"/>
            </a:endParaRPr>
          </a:p>
        </p:txBody>
      </p:sp>
      <p:grpSp>
        <p:nvGrpSpPr>
          <p:cNvPr id="607" name="Google Shape;607;g3774538861f_0_404" title="Milestone Text"/>
          <p:cNvGrpSpPr/>
          <p:nvPr/>
        </p:nvGrpSpPr>
        <p:grpSpPr>
          <a:xfrm>
            <a:off x="1687649" y="803656"/>
            <a:ext cx="1525596" cy="669978"/>
            <a:chOff x="2084853" y="-1437412"/>
            <a:chExt cx="1718400" cy="754650"/>
          </a:xfrm>
        </p:grpSpPr>
        <p:sp>
          <p:nvSpPr>
            <p:cNvPr id="608" name="Google Shape;608;g3774538861f_0_404"/>
            <p:cNvSpPr txBox="1"/>
            <p:nvPr/>
          </p:nvSpPr>
          <p:spPr>
            <a:xfrm>
              <a:off x="2084853" y="-1437412"/>
              <a:ext cx="1099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534"/>
                <a:buFont typeface="Arial"/>
                <a:buNone/>
              </a:pPr>
              <a:r>
                <a:rPr b="0" i="0" lang="en-US" sz="1533" u="none" cap="none" strike="noStrike">
                  <a:solidFill>
                    <a:srgbClr val="FFD966"/>
                  </a:solidFill>
                  <a:latin typeface="Trebuchet MS"/>
                  <a:ea typeface="Trebuchet MS"/>
                  <a:cs typeface="Trebuchet MS"/>
                  <a:sym typeface="Trebuchet MS"/>
                </a:rPr>
                <a:t>First project</a:t>
              </a:r>
              <a:endParaRPr b="0" i="0" sz="1533" u="none" cap="none" strike="noStrike">
                <a:solidFill>
                  <a:srgbClr val="FFD966"/>
                </a:solidFill>
                <a:latin typeface="Arial"/>
                <a:ea typeface="Arial"/>
                <a:cs typeface="Arial"/>
                <a:sym typeface="Arial"/>
              </a:endParaRPr>
            </a:p>
          </p:txBody>
        </p:sp>
        <p:sp>
          <p:nvSpPr>
            <p:cNvPr id="609" name="Google Shape;609;g3774538861f_0_404"/>
            <p:cNvSpPr txBox="1"/>
            <p:nvPr/>
          </p:nvSpPr>
          <p:spPr>
            <a:xfrm>
              <a:off x="2084853" y="-8366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October 23,2018</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OpenVDB</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1" lang="en-US" sz="1054" u="none" cap="none" strike="noStrike">
                  <a:solidFill>
                    <a:schemeClr val="lt1"/>
                  </a:solidFill>
                  <a:latin typeface="Trebuchet MS"/>
                  <a:ea typeface="Trebuchet MS"/>
                  <a:cs typeface="Trebuchet MS"/>
                  <a:sym typeface="Trebuchet MS"/>
                </a:rPr>
                <a:t>New members:</a:t>
              </a:r>
              <a:endParaRPr b="0" i="1"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Sony Pictures Entertainment</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Warner Bros.</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Blender Foundation</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Visual Effects Society</a:t>
              </a:r>
              <a:endParaRPr b="0" i="0" sz="1054" u="none" cap="none" strike="noStrike">
                <a:solidFill>
                  <a:schemeClr val="lt1"/>
                </a:solidFill>
                <a:latin typeface="Trebuchet MS"/>
                <a:ea typeface="Trebuchet MS"/>
                <a:cs typeface="Trebuchet MS"/>
                <a:sym typeface="Trebuchet MS"/>
              </a:endParaRPr>
            </a:p>
          </p:txBody>
        </p:sp>
      </p:grpSp>
      <p:grpSp>
        <p:nvGrpSpPr>
          <p:cNvPr id="610" name="Google Shape;610;g3774538861f_0_404" title="Milestone 4"/>
          <p:cNvGrpSpPr/>
          <p:nvPr/>
        </p:nvGrpSpPr>
        <p:grpSpPr>
          <a:xfrm>
            <a:off x="2663913" y="3345894"/>
            <a:ext cx="1369474" cy="2273521"/>
            <a:chOff x="5194569" y="2879132"/>
            <a:chExt cx="1542548" cy="2560848"/>
          </a:xfrm>
        </p:grpSpPr>
        <p:sp>
          <p:nvSpPr>
            <p:cNvPr id="611" name="Google Shape;611;g3774538861f_0_404" title="Milestone Arrow"/>
            <p:cNvSpPr/>
            <p:nvPr/>
          </p:nvSpPr>
          <p:spPr>
            <a:xfrm>
              <a:off x="5231026" y="4074980"/>
              <a:ext cx="470400" cy="136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sp>
          <p:nvSpPr>
            <p:cNvPr id="612" name="Google Shape;612;g3774538861f_0_404" title="Milestone Number"/>
            <p:cNvSpPr/>
            <p:nvPr/>
          </p:nvSpPr>
          <p:spPr>
            <a:xfrm>
              <a:off x="5317741" y="4203577"/>
              <a:ext cx="297000" cy="2970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04</a:t>
              </a:r>
              <a:endParaRPr b="0" i="0" sz="1820" u="none" cap="none" strike="noStrike">
                <a:solidFill>
                  <a:srgbClr val="000000"/>
                </a:solidFill>
                <a:latin typeface="Arial"/>
                <a:ea typeface="Arial"/>
                <a:cs typeface="Arial"/>
                <a:sym typeface="Arial"/>
              </a:endParaRPr>
            </a:p>
          </p:txBody>
        </p:sp>
        <p:grpSp>
          <p:nvGrpSpPr>
            <p:cNvPr id="613" name="Google Shape;613;g3774538861f_0_404" title="Milestone Text"/>
            <p:cNvGrpSpPr/>
            <p:nvPr/>
          </p:nvGrpSpPr>
          <p:grpSpPr>
            <a:xfrm>
              <a:off x="5194569" y="2879132"/>
              <a:ext cx="1542548" cy="559915"/>
              <a:chOff x="1900453" y="1419541"/>
              <a:chExt cx="1542548" cy="559915"/>
            </a:xfrm>
          </p:grpSpPr>
          <p:sp>
            <p:nvSpPr>
              <p:cNvPr id="614" name="Google Shape;614;g3774538861f_0_404"/>
              <p:cNvSpPr txBox="1"/>
              <p:nvPr/>
            </p:nvSpPr>
            <p:spPr>
              <a:xfrm>
                <a:off x="2097501" y="1702556"/>
                <a:ext cx="1345500" cy="276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630"/>
                  <a:buFont typeface="Arial"/>
                  <a:buNone/>
                </a:pPr>
                <a:r>
                  <a:t/>
                </a:r>
                <a:endParaRPr b="0" i="0" sz="1629" u="none" cap="none" strike="noStrike">
                  <a:solidFill>
                    <a:srgbClr val="000000"/>
                  </a:solidFill>
                  <a:latin typeface="Arial"/>
                  <a:ea typeface="Arial"/>
                  <a:cs typeface="Arial"/>
                  <a:sym typeface="Arial"/>
                </a:endParaRPr>
              </a:p>
            </p:txBody>
          </p:sp>
          <p:sp>
            <p:nvSpPr>
              <p:cNvPr id="615" name="Google Shape;615;g3774538861f_0_404"/>
              <p:cNvSpPr txBox="1"/>
              <p:nvPr/>
            </p:nvSpPr>
            <p:spPr>
              <a:xfrm>
                <a:off x="1900467" y="1419541"/>
                <a:ext cx="12948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766" u="none" cap="none" strike="noStrike">
                    <a:solidFill>
                      <a:srgbClr val="FFD966"/>
                    </a:solidFill>
                    <a:latin typeface="Trebuchet MS"/>
                    <a:ea typeface="Trebuchet MS"/>
                    <a:cs typeface="Trebuchet MS"/>
                    <a:sym typeface="Trebuchet MS"/>
                  </a:rPr>
                  <a:t>May 1 2019</a:t>
                </a:r>
                <a:endParaRPr b="0" i="0" sz="766"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766" u="none" cap="none" strike="noStrike">
                  <a:solidFill>
                    <a:srgbClr val="00B0F0"/>
                  </a:solidFill>
                  <a:latin typeface="Trebuchet MS"/>
                  <a:ea typeface="Trebuchet MS"/>
                  <a:cs typeface="Trebuchet MS"/>
                  <a:sym typeface="Trebuchet MS"/>
                </a:endParaRPr>
              </a:p>
            </p:txBody>
          </p:sp>
          <p:sp>
            <p:nvSpPr>
              <p:cNvPr id="616" name="Google Shape;616;g3774538861f_0_404"/>
              <p:cNvSpPr txBox="1"/>
              <p:nvPr/>
            </p:nvSpPr>
            <p:spPr>
              <a:xfrm>
                <a:off x="1900453" y="1619351"/>
                <a:ext cx="1294800" cy="23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1" i="0" lang="en-US" sz="862" u="none" cap="none" strike="noStrike">
                    <a:solidFill>
                      <a:srgbClr val="C3602C"/>
                    </a:solidFill>
                    <a:latin typeface="Trebuchet MS"/>
                    <a:ea typeface="Trebuchet MS"/>
                    <a:cs typeface="Trebuchet MS"/>
                    <a:sym typeface="Trebuchet MS"/>
                  </a:rPr>
                  <a:t>OpenEXR</a:t>
                </a:r>
                <a:endParaRPr b="1" i="0" sz="862"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862" u="none" cap="none" strike="noStrike">
                    <a:solidFill>
                      <a:srgbClr val="C3602C"/>
                    </a:solidFill>
                    <a:latin typeface="Trebuchet MS"/>
                    <a:ea typeface="Trebuchet MS"/>
                    <a:cs typeface="Trebuchet MS"/>
                    <a:sym typeface="Trebuchet MS"/>
                  </a:rPr>
                  <a:t>OpenCue</a:t>
                </a:r>
                <a:endParaRPr b="1" i="0" sz="862"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NVIDIA</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ftrack</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Red Hat</a:t>
                </a:r>
                <a:endParaRPr b="0" i="0" sz="1054" u="none" cap="none" strike="noStrike">
                  <a:solidFill>
                    <a:schemeClr val="lt1"/>
                  </a:solidFill>
                  <a:latin typeface="Trebuchet MS"/>
                  <a:ea typeface="Trebuchet MS"/>
                  <a:cs typeface="Trebuchet MS"/>
                  <a:sym typeface="Trebuchet MS"/>
                </a:endParaRPr>
              </a:p>
            </p:txBody>
          </p:sp>
        </p:grpSp>
      </p:grpSp>
      <p:grpSp>
        <p:nvGrpSpPr>
          <p:cNvPr id="617" name="Google Shape;617;g3774538861f_0_404" title="Milestone 3"/>
          <p:cNvGrpSpPr/>
          <p:nvPr/>
        </p:nvGrpSpPr>
        <p:grpSpPr>
          <a:xfrm>
            <a:off x="2180548" y="2866684"/>
            <a:ext cx="1525788" cy="2730549"/>
            <a:chOff x="3350604" y="2363462"/>
            <a:chExt cx="1718617" cy="3075635"/>
          </a:xfrm>
        </p:grpSpPr>
        <p:sp>
          <p:nvSpPr>
            <p:cNvPr id="618" name="Google Shape;618;g3774538861f_0_404" title="Milestone Arrow"/>
            <p:cNvSpPr/>
            <p:nvPr/>
          </p:nvSpPr>
          <p:spPr>
            <a:xfrm>
              <a:off x="3350604" y="2911597"/>
              <a:ext cx="470400" cy="2527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sp>
          <p:nvSpPr>
            <p:cNvPr id="619" name="Google Shape;619;g3774538861f_0_404" title="Milestone Number"/>
            <p:cNvSpPr/>
            <p:nvPr/>
          </p:nvSpPr>
          <p:spPr>
            <a:xfrm>
              <a:off x="3442121" y="3049950"/>
              <a:ext cx="297000" cy="2970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03</a:t>
              </a:r>
              <a:endParaRPr b="0" i="0" sz="1820" u="none" cap="none" strike="noStrike">
                <a:solidFill>
                  <a:srgbClr val="000000"/>
                </a:solidFill>
                <a:latin typeface="Arial"/>
                <a:ea typeface="Arial"/>
                <a:cs typeface="Arial"/>
                <a:sym typeface="Arial"/>
              </a:endParaRPr>
            </a:p>
          </p:txBody>
        </p:sp>
        <p:sp>
          <p:nvSpPr>
            <p:cNvPr id="620" name="Google Shape;620;g3774538861f_0_404"/>
            <p:cNvSpPr txBox="1"/>
            <p:nvPr/>
          </p:nvSpPr>
          <p:spPr>
            <a:xfrm>
              <a:off x="3350821" y="23634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Feb 8, 2019</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OpenColorIO</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B49823"/>
                </a:solidFill>
                <a:latin typeface="Trebuchet MS"/>
                <a:ea typeface="Trebuchet MS"/>
                <a:cs typeface="Trebuchet MS"/>
                <a:sym typeface="Trebuchet MS"/>
              </a:endParaRPr>
            </a:p>
          </p:txBody>
        </p:sp>
      </p:grpSp>
      <p:grpSp>
        <p:nvGrpSpPr>
          <p:cNvPr id="621" name="Google Shape;621;g3774538861f_0_404" title="Milestone 3"/>
          <p:cNvGrpSpPr/>
          <p:nvPr/>
        </p:nvGrpSpPr>
        <p:grpSpPr>
          <a:xfrm>
            <a:off x="3203437" y="820930"/>
            <a:ext cx="1527117" cy="4792130"/>
            <a:chOff x="3222037" y="41689"/>
            <a:chExt cx="1720114" cy="5397758"/>
          </a:xfrm>
        </p:grpSpPr>
        <p:sp>
          <p:nvSpPr>
            <p:cNvPr id="622" name="Google Shape;622;g3774538861f_0_404" title="Milestone Arrow"/>
            <p:cNvSpPr/>
            <p:nvPr/>
          </p:nvSpPr>
          <p:spPr>
            <a:xfrm>
              <a:off x="3222037" y="1923747"/>
              <a:ext cx="470400" cy="3515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sp>
          <p:nvSpPr>
            <p:cNvPr id="623" name="Google Shape;623;g3774538861f_0_404" title="Milestone Number"/>
            <p:cNvSpPr/>
            <p:nvPr/>
          </p:nvSpPr>
          <p:spPr>
            <a:xfrm>
              <a:off x="3308744" y="2078215"/>
              <a:ext cx="297000" cy="2970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05</a:t>
              </a:r>
              <a:endParaRPr b="0" i="0" sz="1820" u="none" cap="none" strike="noStrike">
                <a:solidFill>
                  <a:srgbClr val="000000"/>
                </a:solidFill>
                <a:latin typeface="Arial"/>
                <a:ea typeface="Arial"/>
                <a:cs typeface="Arial"/>
                <a:sym typeface="Arial"/>
              </a:endParaRPr>
            </a:p>
          </p:txBody>
        </p:sp>
        <p:grpSp>
          <p:nvGrpSpPr>
            <p:cNvPr id="624" name="Google Shape;624;g3774538861f_0_404" title="Milestone Text"/>
            <p:cNvGrpSpPr/>
            <p:nvPr/>
          </p:nvGrpSpPr>
          <p:grpSpPr>
            <a:xfrm>
              <a:off x="3223751" y="41689"/>
              <a:ext cx="1718400" cy="777640"/>
              <a:chOff x="1884312" y="-1417902"/>
              <a:chExt cx="1718400" cy="777640"/>
            </a:xfrm>
          </p:grpSpPr>
          <p:sp>
            <p:nvSpPr>
              <p:cNvPr id="625" name="Google Shape;625;g3774538861f_0_404"/>
              <p:cNvSpPr txBox="1"/>
              <p:nvPr/>
            </p:nvSpPr>
            <p:spPr>
              <a:xfrm>
                <a:off x="1884312" y="-1417902"/>
                <a:ext cx="16092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1437" u="none" cap="none" strike="noStrike">
                    <a:solidFill>
                      <a:srgbClr val="FFD966"/>
                    </a:solidFill>
                    <a:latin typeface="Trebuchet MS"/>
                    <a:ea typeface="Trebuchet MS"/>
                    <a:cs typeface="Trebuchet MS"/>
                    <a:sym typeface="Trebuchet MS"/>
                  </a:rPr>
                  <a:t>Open Source </a:t>
                </a:r>
                <a:endParaRPr b="0" i="0" sz="1437"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630"/>
                  <a:buFont typeface="Arial"/>
                  <a:buNone/>
                </a:pPr>
                <a:r>
                  <a:rPr b="0" i="0" lang="en-US" sz="1437" u="none" cap="none" strike="noStrike">
                    <a:solidFill>
                      <a:srgbClr val="FFD966"/>
                    </a:solidFill>
                    <a:latin typeface="Trebuchet MS"/>
                    <a:ea typeface="Trebuchet MS"/>
                    <a:cs typeface="Trebuchet MS"/>
                    <a:sym typeface="Trebuchet MS"/>
                  </a:rPr>
                  <a:t>Day 2019</a:t>
                </a:r>
                <a:endParaRPr b="0" i="0" sz="1437" u="none" cap="none" strike="noStrike">
                  <a:solidFill>
                    <a:srgbClr val="FFD966"/>
                  </a:solidFill>
                  <a:latin typeface="Arial"/>
                  <a:ea typeface="Arial"/>
                  <a:cs typeface="Arial"/>
                  <a:sym typeface="Arial"/>
                </a:endParaRPr>
              </a:p>
            </p:txBody>
          </p:sp>
          <p:sp>
            <p:nvSpPr>
              <p:cNvPr id="626" name="Google Shape;626;g3774538861f_0_404"/>
              <p:cNvSpPr txBox="1"/>
              <p:nvPr/>
            </p:nvSpPr>
            <p:spPr>
              <a:xfrm>
                <a:off x="1884312" y="-7941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July 29, 2019</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OpenTimelineIO</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Netflix</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Amazon Web Services</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Rodeo FX</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MovieLabs</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grpSp>
      <p:sp>
        <p:nvSpPr>
          <p:cNvPr id="627" name="Google Shape;627;g3774538861f_0_404" title="Milestone Arrow"/>
          <p:cNvSpPr/>
          <p:nvPr/>
        </p:nvSpPr>
        <p:spPr>
          <a:xfrm>
            <a:off x="3730323" y="3258303"/>
            <a:ext cx="417600" cy="23391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sp>
        <p:nvSpPr>
          <p:cNvPr id="628" name="Google Shape;628;g3774538861f_0_404" title="Milestone Number"/>
          <p:cNvSpPr/>
          <p:nvPr/>
        </p:nvSpPr>
        <p:spPr>
          <a:xfrm>
            <a:off x="3818233" y="3407473"/>
            <a:ext cx="263700" cy="2637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06</a:t>
            </a:r>
            <a:endParaRPr b="0" i="0" sz="1820" u="none" cap="none" strike="noStrike">
              <a:solidFill>
                <a:srgbClr val="000000"/>
              </a:solidFill>
              <a:latin typeface="Arial"/>
              <a:ea typeface="Arial"/>
              <a:cs typeface="Arial"/>
              <a:sym typeface="Arial"/>
            </a:endParaRPr>
          </a:p>
        </p:txBody>
      </p:sp>
      <p:sp>
        <p:nvSpPr>
          <p:cNvPr id="629" name="Google Shape;629;g3774538861f_0_404"/>
          <p:cNvSpPr txBox="1"/>
          <p:nvPr/>
        </p:nvSpPr>
        <p:spPr>
          <a:xfrm>
            <a:off x="3726771" y="2482865"/>
            <a:ext cx="967800" cy="136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Sept 13</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2019</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Apple</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958" u="none" cap="none" strike="noStrike">
                <a:solidFill>
                  <a:schemeClr val="lt1"/>
                </a:solidFill>
                <a:latin typeface="Trebuchet MS"/>
                <a:ea typeface="Trebuchet MS"/>
                <a:cs typeface="Trebuchet MS"/>
                <a:sym typeface="Trebuchet MS"/>
              </a:rPr>
              <a:t>Microsoft</a:t>
            </a:r>
            <a:endParaRPr b="0" i="0" sz="958"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B49823"/>
              </a:solidFill>
              <a:latin typeface="Trebuchet MS"/>
              <a:ea typeface="Trebuchet MS"/>
              <a:cs typeface="Trebuchet MS"/>
              <a:sym typeface="Trebuchet MS"/>
            </a:endParaRPr>
          </a:p>
        </p:txBody>
      </p:sp>
      <p:grpSp>
        <p:nvGrpSpPr>
          <p:cNvPr id="630" name="Google Shape;630;g3774538861f_0_404" title="Milestone 3"/>
          <p:cNvGrpSpPr/>
          <p:nvPr/>
        </p:nvGrpSpPr>
        <p:grpSpPr>
          <a:xfrm>
            <a:off x="4250337" y="2175867"/>
            <a:ext cx="493794" cy="3429852"/>
            <a:chOff x="3360040" y="1779237"/>
            <a:chExt cx="556200" cy="3863316"/>
          </a:xfrm>
        </p:grpSpPr>
        <p:sp>
          <p:nvSpPr>
            <p:cNvPr id="631" name="Google Shape;631;g3774538861f_0_404" title="Milestone Arrow"/>
            <p:cNvSpPr/>
            <p:nvPr/>
          </p:nvSpPr>
          <p:spPr>
            <a:xfrm>
              <a:off x="3360040" y="3114153"/>
              <a:ext cx="470400" cy="2528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sp>
          <p:nvSpPr>
            <p:cNvPr id="632" name="Google Shape;632;g3774538861f_0_404" title="Milestone Number"/>
            <p:cNvSpPr/>
            <p:nvPr/>
          </p:nvSpPr>
          <p:spPr>
            <a:xfrm>
              <a:off x="3446741" y="3369142"/>
              <a:ext cx="297000" cy="2970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07</a:t>
              </a:r>
              <a:endParaRPr b="0" i="0" sz="1820" u="none" cap="none" strike="noStrike">
                <a:solidFill>
                  <a:srgbClr val="000000"/>
                </a:solidFill>
                <a:latin typeface="Arial"/>
                <a:ea typeface="Arial"/>
                <a:cs typeface="Arial"/>
                <a:sym typeface="Arial"/>
              </a:endParaRPr>
            </a:p>
          </p:txBody>
        </p:sp>
        <p:sp>
          <p:nvSpPr>
            <p:cNvPr id="633" name="Google Shape;633;g3774538861f_0_404"/>
            <p:cNvSpPr txBox="1"/>
            <p:nvPr/>
          </p:nvSpPr>
          <p:spPr>
            <a:xfrm>
              <a:off x="3360040" y="1779237"/>
              <a:ext cx="5562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Apr 16</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 2020</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862" u="none" cap="none" strike="noStrike">
                  <a:solidFill>
                    <a:srgbClr val="C3602C"/>
                  </a:solidFill>
                  <a:latin typeface="Trebuchet MS"/>
                  <a:ea typeface="Trebuchet MS"/>
                  <a:cs typeface="Trebuchet MS"/>
                  <a:sym typeface="Trebuchet MS"/>
                </a:rPr>
                <a:t>Open </a:t>
              </a:r>
              <a:endParaRPr b="1" i="0" sz="862"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862" u="none" cap="none" strike="noStrike">
                  <a:solidFill>
                    <a:srgbClr val="C3602C"/>
                  </a:solidFill>
                  <a:latin typeface="Trebuchet MS"/>
                  <a:ea typeface="Trebuchet MS"/>
                  <a:cs typeface="Trebuchet MS"/>
                  <a:sym typeface="Trebuchet MS"/>
                </a:rPr>
                <a:t>Shading </a:t>
              </a:r>
              <a:endParaRPr b="1" i="0" sz="862"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766" u="none" cap="none" strike="noStrike">
                  <a:solidFill>
                    <a:srgbClr val="C3602C"/>
                  </a:solidFill>
                  <a:latin typeface="Trebuchet MS"/>
                  <a:ea typeface="Trebuchet MS"/>
                  <a:cs typeface="Trebuchet MS"/>
                  <a:sym typeface="Trebuchet MS"/>
                </a:rPr>
                <a:t>Language</a:t>
              </a:r>
              <a:endParaRPr b="1" i="0" sz="766"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383"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AMD</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862" u="none" cap="none" strike="noStrike">
                  <a:solidFill>
                    <a:schemeClr val="lt1"/>
                  </a:solidFill>
                  <a:latin typeface="Trebuchet MS"/>
                  <a:ea typeface="Trebuchet MS"/>
                  <a:cs typeface="Trebuchet MS"/>
                  <a:sym typeface="Trebuchet MS"/>
                </a:rPr>
                <a:t>DockYard</a:t>
              </a:r>
              <a:endParaRPr b="0" i="0" sz="862"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FFD966"/>
                </a:solidFill>
                <a:latin typeface="Trebuchet MS"/>
                <a:ea typeface="Trebuchet MS"/>
                <a:cs typeface="Trebuchet MS"/>
                <a:sym typeface="Trebuchet MS"/>
              </a:endParaRPr>
            </a:p>
          </p:txBody>
        </p:sp>
      </p:grpSp>
      <p:grpSp>
        <p:nvGrpSpPr>
          <p:cNvPr id="634" name="Google Shape;634;g3774538861f_0_404"/>
          <p:cNvGrpSpPr/>
          <p:nvPr/>
        </p:nvGrpSpPr>
        <p:grpSpPr>
          <a:xfrm>
            <a:off x="4754835" y="798007"/>
            <a:ext cx="1193885" cy="4807129"/>
            <a:chOff x="6941408" y="649743"/>
            <a:chExt cx="1245446" cy="5014739"/>
          </a:xfrm>
        </p:grpSpPr>
        <p:grpSp>
          <p:nvGrpSpPr>
            <p:cNvPr id="635" name="Google Shape;635;g3774538861f_0_404"/>
            <p:cNvGrpSpPr/>
            <p:nvPr/>
          </p:nvGrpSpPr>
          <p:grpSpPr>
            <a:xfrm>
              <a:off x="6941408" y="649743"/>
              <a:ext cx="1245446" cy="5014739"/>
              <a:chOff x="7627208" y="649743"/>
              <a:chExt cx="1245446" cy="5014739"/>
            </a:xfrm>
          </p:grpSpPr>
          <p:sp>
            <p:nvSpPr>
              <p:cNvPr id="636" name="Google Shape;636;g3774538861f_0_404" title="Milestone Arrow"/>
              <p:cNvSpPr/>
              <p:nvPr/>
            </p:nvSpPr>
            <p:spPr>
              <a:xfrm>
                <a:off x="7639239" y="2242082"/>
                <a:ext cx="435600" cy="3422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grpSp>
            <p:nvGrpSpPr>
              <p:cNvPr id="637" name="Google Shape;637;g3774538861f_0_404" title="Milestone Text"/>
              <p:cNvGrpSpPr/>
              <p:nvPr/>
            </p:nvGrpSpPr>
            <p:grpSpPr>
              <a:xfrm>
                <a:off x="7627208" y="649743"/>
                <a:ext cx="1245446" cy="706015"/>
                <a:chOff x="2070091" y="-1059208"/>
                <a:chExt cx="1344829" cy="735585"/>
              </a:xfrm>
            </p:grpSpPr>
            <p:sp>
              <p:nvSpPr>
                <p:cNvPr id="638" name="Google Shape;638;g3774538861f_0_404"/>
                <p:cNvSpPr txBox="1"/>
                <p:nvPr/>
              </p:nvSpPr>
              <p:spPr>
                <a:xfrm>
                  <a:off x="2075420" y="-1059208"/>
                  <a:ext cx="13395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1437" u="none" cap="none" strike="noStrike">
                      <a:solidFill>
                        <a:srgbClr val="FFD965"/>
                      </a:solidFill>
                      <a:latin typeface="Trebuchet MS"/>
                      <a:ea typeface="Trebuchet MS"/>
                      <a:cs typeface="Trebuchet MS"/>
                      <a:sym typeface="Trebuchet MS"/>
                    </a:rPr>
                    <a:t>Open Source Days 2020</a:t>
                  </a:r>
                  <a:endParaRPr b="0" i="0" sz="1437" u="none" cap="none" strike="noStrike">
                    <a:solidFill>
                      <a:srgbClr val="FFD965"/>
                    </a:solidFill>
                    <a:latin typeface="Arial"/>
                    <a:ea typeface="Arial"/>
                    <a:cs typeface="Arial"/>
                    <a:sym typeface="Arial"/>
                  </a:endParaRPr>
                </a:p>
              </p:txBody>
            </p:sp>
            <p:sp>
              <p:nvSpPr>
                <p:cNvPr id="639" name="Google Shape;639;g3774538861f_0_404"/>
                <p:cNvSpPr txBox="1"/>
                <p:nvPr/>
              </p:nvSpPr>
              <p:spPr>
                <a:xfrm>
                  <a:off x="2070091" y="-477523"/>
                  <a:ext cx="13395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Aug19-20 2020</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Unity </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Conductor Technologies</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SMPTE</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grpSp>
        <p:sp>
          <p:nvSpPr>
            <p:cNvPr id="640" name="Google Shape;640;g3774538861f_0_404" title="Milestone Number"/>
            <p:cNvSpPr/>
            <p:nvPr/>
          </p:nvSpPr>
          <p:spPr>
            <a:xfrm>
              <a:off x="7044368" y="2405066"/>
              <a:ext cx="275400" cy="2754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08</a:t>
              </a:r>
              <a:endParaRPr b="0" i="0" sz="1820" u="none" cap="none" strike="noStrike">
                <a:solidFill>
                  <a:srgbClr val="000000"/>
                </a:solidFill>
                <a:latin typeface="Arial"/>
                <a:ea typeface="Arial"/>
                <a:cs typeface="Arial"/>
                <a:sym typeface="Arial"/>
              </a:endParaRPr>
            </a:p>
          </p:txBody>
        </p:sp>
      </p:grpSp>
      <p:grpSp>
        <p:nvGrpSpPr>
          <p:cNvPr id="641" name="Google Shape;641;g3774538861f_0_404"/>
          <p:cNvGrpSpPr/>
          <p:nvPr/>
        </p:nvGrpSpPr>
        <p:grpSpPr>
          <a:xfrm>
            <a:off x="142489" y="3760960"/>
            <a:ext cx="728419" cy="1877499"/>
            <a:chOff x="1439424" y="3403934"/>
            <a:chExt cx="820476" cy="2114777"/>
          </a:xfrm>
        </p:grpSpPr>
        <p:grpSp>
          <p:nvGrpSpPr>
            <p:cNvPr id="642" name="Google Shape;642;g3774538861f_0_404"/>
            <p:cNvGrpSpPr/>
            <p:nvPr/>
          </p:nvGrpSpPr>
          <p:grpSpPr>
            <a:xfrm>
              <a:off x="1439424" y="3945707"/>
              <a:ext cx="818400" cy="1573004"/>
              <a:chOff x="96469" y="3863942"/>
              <a:chExt cx="818400" cy="1573004"/>
            </a:xfrm>
          </p:grpSpPr>
          <p:sp>
            <p:nvSpPr>
              <p:cNvPr id="643" name="Google Shape;643;g3774538861f_0_404" title="Milestone Arrow"/>
              <p:cNvSpPr/>
              <p:nvPr/>
            </p:nvSpPr>
            <p:spPr>
              <a:xfrm>
                <a:off x="436075" y="4839046"/>
                <a:ext cx="470400" cy="597900"/>
              </a:xfrm>
              <a:prstGeom prst="downArrow">
                <a:avLst>
                  <a:gd fmla="val 100000" name="adj1"/>
                  <a:gd fmla="val 50000" name="adj2"/>
                </a:avLst>
              </a:prstGeom>
              <a:solidFill>
                <a:srgbClr val="C7AB66"/>
              </a:soli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grpSp>
            <p:nvGrpSpPr>
              <p:cNvPr id="644" name="Google Shape;644;g3774538861f_0_404" title="Milestone Text"/>
              <p:cNvGrpSpPr/>
              <p:nvPr/>
            </p:nvGrpSpPr>
            <p:grpSpPr>
              <a:xfrm>
                <a:off x="96469" y="3863942"/>
                <a:ext cx="818400" cy="872733"/>
                <a:chOff x="1147427" y="3655833"/>
                <a:chExt cx="818400" cy="872733"/>
              </a:xfrm>
            </p:grpSpPr>
            <p:sp>
              <p:nvSpPr>
                <p:cNvPr id="645" name="Google Shape;645;g3774538861f_0_404"/>
                <p:cNvSpPr txBox="1"/>
                <p:nvPr/>
              </p:nvSpPr>
              <p:spPr>
                <a:xfrm>
                  <a:off x="1147427" y="4066866"/>
                  <a:ext cx="818400" cy="461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055"/>
                    <a:buFont typeface="Arial"/>
                    <a:buNone/>
                  </a:pPr>
                  <a:r>
                    <a:rPr b="0" i="0" lang="en-US" sz="862" u="none" cap="none" strike="noStrike">
                      <a:solidFill>
                        <a:srgbClr val="B49823"/>
                      </a:solidFill>
                      <a:latin typeface="Trebuchet MS"/>
                      <a:ea typeface="Trebuchet MS"/>
                      <a:cs typeface="Trebuchet MS"/>
                      <a:sym typeface="Trebuchet MS"/>
                    </a:rPr>
                    <a:t>Open source</a:t>
                  </a:r>
                  <a:endParaRPr b="0" i="0" sz="1629"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55"/>
                    <a:buFont typeface="Arial"/>
                    <a:buNone/>
                  </a:pPr>
                  <a:r>
                    <a:rPr b="0" i="0" lang="en-US" sz="862" u="none" cap="none" strike="noStrike">
                      <a:solidFill>
                        <a:srgbClr val="B49823"/>
                      </a:solidFill>
                      <a:latin typeface="Trebuchet MS"/>
                      <a:ea typeface="Trebuchet MS"/>
                      <a:cs typeface="Trebuchet MS"/>
                      <a:sym typeface="Trebuchet MS"/>
                    </a:rPr>
                    <a:t>Investigation </a:t>
                  </a:r>
                  <a:endParaRPr b="0" i="0" sz="1629"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55"/>
                    <a:buFont typeface="Arial"/>
                    <a:buNone/>
                  </a:pPr>
                  <a:r>
                    <a:rPr b="0" i="0" lang="en-US" sz="862" u="none" cap="none" strike="noStrike">
                      <a:solidFill>
                        <a:srgbClr val="B49823"/>
                      </a:solidFill>
                      <a:latin typeface="Trebuchet MS"/>
                      <a:ea typeface="Trebuchet MS"/>
                      <a:cs typeface="Trebuchet MS"/>
                      <a:sym typeface="Trebuchet MS"/>
                    </a:rPr>
                    <a:t>concludes</a:t>
                  </a:r>
                  <a:endParaRPr b="0" i="0" sz="1629" u="none" cap="none" strike="noStrike">
                    <a:solidFill>
                      <a:srgbClr val="B49823"/>
                    </a:solidFill>
                    <a:latin typeface="Arial"/>
                    <a:ea typeface="Arial"/>
                    <a:cs typeface="Arial"/>
                    <a:sym typeface="Arial"/>
                  </a:endParaRPr>
                </a:p>
              </p:txBody>
            </p:sp>
            <p:sp>
              <p:nvSpPr>
                <p:cNvPr id="646" name="Google Shape;646;g3774538861f_0_404"/>
                <p:cNvSpPr txBox="1"/>
                <p:nvPr/>
              </p:nvSpPr>
              <p:spPr>
                <a:xfrm>
                  <a:off x="1326502" y="3655833"/>
                  <a:ext cx="623700" cy="430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246"/>
                    <a:buFont typeface="Arial"/>
                    <a:buNone/>
                  </a:pPr>
                  <a:r>
                    <a:rPr b="0" i="0" lang="en-US" sz="1246" u="none" cap="none" strike="noStrike">
                      <a:solidFill>
                        <a:srgbClr val="C7AB66"/>
                      </a:solidFill>
                      <a:latin typeface="Trebuchet MS"/>
                      <a:ea typeface="Trebuchet MS"/>
                      <a:cs typeface="Trebuchet MS"/>
                      <a:sym typeface="Trebuchet MS"/>
                    </a:rPr>
                    <a:t>Scitech </a:t>
                  </a:r>
                  <a:endParaRPr b="0" i="0" sz="1629"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246"/>
                    <a:buFont typeface="Arial"/>
                    <a:buNone/>
                  </a:pPr>
                  <a:r>
                    <a:rPr b="0" i="0" lang="en-US" sz="1246" u="none" cap="none" strike="noStrike">
                      <a:solidFill>
                        <a:srgbClr val="C7AB66"/>
                      </a:solidFill>
                      <a:latin typeface="Trebuchet MS"/>
                      <a:ea typeface="Trebuchet MS"/>
                      <a:cs typeface="Trebuchet MS"/>
                      <a:sym typeface="Trebuchet MS"/>
                    </a:rPr>
                    <a:t>Council</a:t>
                  </a:r>
                  <a:endParaRPr b="0" i="0" sz="1629" u="none" cap="none" strike="noStrike">
                    <a:solidFill>
                      <a:srgbClr val="000000"/>
                    </a:solidFill>
                    <a:latin typeface="Arial"/>
                    <a:ea typeface="Arial"/>
                    <a:cs typeface="Arial"/>
                    <a:sym typeface="Arial"/>
                  </a:endParaRPr>
                </a:p>
              </p:txBody>
            </p:sp>
          </p:grpSp>
        </p:grpSp>
        <p:pic>
          <p:nvPicPr>
            <p:cNvPr id="647" name="Google Shape;647;g3774538861f_0_404"/>
            <p:cNvPicPr preferRelativeResize="0"/>
            <p:nvPr/>
          </p:nvPicPr>
          <p:blipFill rotWithShape="1">
            <a:blip r:embed="rId3">
              <a:alphaModFix/>
            </a:blip>
            <a:srcRect b="0" l="0" r="0" t="0"/>
            <a:stretch/>
          </p:blipFill>
          <p:spPr>
            <a:xfrm>
              <a:off x="1776600" y="3403934"/>
              <a:ext cx="483300" cy="483300"/>
            </a:xfrm>
            <a:prstGeom prst="rect">
              <a:avLst/>
            </a:prstGeom>
            <a:noFill/>
            <a:ln>
              <a:noFill/>
            </a:ln>
          </p:spPr>
        </p:pic>
      </p:grpSp>
      <p:grpSp>
        <p:nvGrpSpPr>
          <p:cNvPr id="648" name="Google Shape;648;g3774538861f_0_404"/>
          <p:cNvGrpSpPr/>
          <p:nvPr/>
        </p:nvGrpSpPr>
        <p:grpSpPr>
          <a:xfrm>
            <a:off x="5812166" y="794252"/>
            <a:ext cx="1203043" cy="4827024"/>
            <a:chOff x="8850426" y="35014"/>
            <a:chExt cx="1355083" cy="5437062"/>
          </a:xfrm>
        </p:grpSpPr>
        <p:sp>
          <p:nvSpPr>
            <p:cNvPr id="649" name="Google Shape;649;g3774538861f_0_404" title="Milestone Arrow"/>
            <p:cNvSpPr/>
            <p:nvPr/>
          </p:nvSpPr>
          <p:spPr>
            <a:xfrm>
              <a:off x="8872466" y="1476676"/>
              <a:ext cx="470400" cy="3995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grpSp>
          <p:nvGrpSpPr>
            <p:cNvPr id="650" name="Google Shape;650;g3774538861f_0_404" title="Milestone Text"/>
            <p:cNvGrpSpPr/>
            <p:nvPr/>
          </p:nvGrpSpPr>
          <p:grpSpPr>
            <a:xfrm>
              <a:off x="8850426" y="35014"/>
              <a:ext cx="1355083" cy="750022"/>
              <a:chOff x="2003774" y="-1080659"/>
              <a:chExt cx="1355083" cy="723680"/>
            </a:xfrm>
          </p:grpSpPr>
          <p:sp>
            <p:nvSpPr>
              <p:cNvPr id="651" name="Google Shape;651;g3774538861f_0_404"/>
              <p:cNvSpPr txBox="1"/>
              <p:nvPr/>
            </p:nvSpPr>
            <p:spPr>
              <a:xfrm>
                <a:off x="2003774" y="-1080659"/>
                <a:ext cx="13449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1437" u="none" cap="none" strike="noStrike">
                    <a:solidFill>
                      <a:srgbClr val="FFD966"/>
                    </a:solidFill>
                    <a:latin typeface="Trebuchet MS"/>
                    <a:ea typeface="Trebuchet MS"/>
                    <a:cs typeface="Trebuchet MS"/>
                    <a:sym typeface="Trebuchet MS"/>
                  </a:rPr>
                  <a:t>Open Source Days 2021</a:t>
                </a:r>
                <a:endParaRPr b="0" i="0" sz="1437" u="none" cap="none" strike="noStrike">
                  <a:solidFill>
                    <a:srgbClr val="FFD966"/>
                  </a:solidFill>
                  <a:latin typeface="Arial"/>
                  <a:ea typeface="Arial"/>
                  <a:cs typeface="Arial"/>
                  <a:sym typeface="Arial"/>
                </a:endParaRPr>
              </a:p>
            </p:txBody>
          </p:sp>
          <p:sp>
            <p:nvSpPr>
              <p:cNvPr id="652" name="Google Shape;652;g3774538861f_0_404"/>
              <p:cNvSpPr txBox="1"/>
              <p:nvPr/>
            </p:nvSpPr>
            <p:spPr>
              <a:xfrm>
                <a:off x="2013957" y="-510879"/>
                <a:ext cx="13449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August  4-5 2021</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MaterialX</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Maxon</a:t>
                </a:r>
                <a:r>
                  <a:rPr b="0" i="0" lang="en-US" sz="1150" u="none" cap="none" strike="noStrike">
                    <a:solidFill>
                      <a:srgbClr val="FFFFFF"/>
                    </a:solidFill>
                    <a:latin typeface="Trebuchet MS"/>
                    <a:ea typeface="Trebuchet MS"/>
                    <a:cs typeface="Trebuchet MS"/>
                    <a:sym typeface="Trebuchet MS"/>
                  </a:rPr>
                  <a:t> </a:t>
                </a:r>
                <a:endParaRPr b="0" i="0" sz="1437"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sp>
          <p:nvSpPr>
            <p:cNvPr id="653" name="Google Shape;653;g3774538861f_0_404" title="Milestone Number"/>
            <p:cNvSpPr/>
            <p:nvPr/>
          </p:nvSpPr>
          <p:spPr>
            <a:xfrm>
              <a:off x="8955720" y="1611430"/>
              <a:ext cx="297300" cy="2973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10</a:t>
              </a:r>
              <a:endParaRPr b="0" i="0" sz="1820" u="none" cap="none" strike="noStrike">
                <a:solidFill>
                  <a:srgbClr val="000000"/>
                </a:solidFill>
                <a:latin typeface="Arial"/>
                <a:ea typeface="Arial"/>
                <a:cs typeface="Arial"/>
                <a:sym typeface="Arial"/>
              </a:endParaRPr>
            </a:p>
          </p:txBody>
        </p:sp>
      </p:grpSp>
      <p:sp>
        <p:nvSpPr>
          <p:cNvPr id="654" name="Google Shape;654;g3774538861f_0_404"/>
          <p:cNvSpPr txBox="1"/>
          <p:nvPr/>
        </p:nvSpPr>
        <p:spPr>
          <a:xfrm>
            <a:off x="1645246" y="5921535"/>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Oct</a:t>
            </a:r>
            <a:endParaRPr b="0" i="0" sz="1054" u="none" cap="none" strike="noStrike">
              <a:solidFill>
                <a:srgbClr val="FFFFFF"/>
              </a:solidFill>
              <a:latin typeface="Arial"/>
              <a:ea typeface="Arial"/>
              <a:cs typeface="Arial"/>
              <a:sym typeface="Arial"/>
            </a:endParaRPr>
          </a:p>
        </p:txBody>
      </p:sp>
      <p:sp>
        <p:nvSpPr>
          <p:cNvPr id="655" name="Google Shape;655;g3774538861f_0_404"/>
          <p:cNvSpPr txBox="1"/>
          <p:nvPr/>
        </p:nvSpPr>
        <p:spPr>
          <a:xfrm>
            <a:off x="2146343" y="5931710"/>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Feb</a:t>
            </a:r>
            <a:endParaRPr b="0" i="0" sz="1054" u="none" cap="none" strike="noStrike">
              <a:solidFill>
                <a:srgbClr val="FFFFFF"/>
              </a:solidFill>
              <a:latin typeface="Arial"/>
              <a:ea typeface="Arial"/>
              <a:cs typeface="Arial"/>
              <a:sym typeface="Arial"/>
            </a:endParaRPr>
          </a:p>
        </p:txBody>
      </p:sp>
      <p:sp>
        <p:nvSpPr>
          <p:cNvPr id="656" name="Google Shape;656;g3774538861f_0_404"/>
          <p:cNvSpPr txBox="1"/>
          <p:nvPr/>
        </p:nvSpPr>
        <p:spPr>
          <a:xfrm>
            <a:off x="2677287" y="5931710"/>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May</a:t>
            </a:r>
            <a:endParaRPr b="0" i="0" sz="1054" u="none" cap="none" strike="noStrike">
              <a:solidFill>
                <a:srgbClr val="FFFFFF"/>
              </a:solidFill>
              <a:latin typeface="Arial"/>
              <a:ea typeface="Arial"/>
              <a:cs typeface="Arial"/>
              <a:sym typeface="Arial"/>
            </a:endParaRPr>
          </a:p>
        </p:txBody>
      </p:sp>
      <p:sp>
        <p:nvSpPr>
          <p:cNvPr id="657" name="Google Shape;657;g3774538861f_0_404"/>
          <p:cNvSpPr txBox="1"/>
          <p:nvPr/>
        </p:nvSpPr>
        <p:spPr>
          <a:xfrm>
            <a:off x="3101988" y="5931710"/>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August</a:t>
            </a:r>
            <a:endParaRPr b="0" i="0" sz="1054" u="none" cap="none" strike="noStrike">
              <a:solidFill>
                <a:srgbClr val="FFFFFF"/>
              </a:solidFill>
              <a:latin typeface="Arial"/>
              <a:ea typeface="Arial"/>
              <a:cs typeface="Arial"/>
              <a:sym typeface="Arial"/>
            </a:endParaRPr>
          </a:p>
        </p:txBody>
      </p:sp>
      <p:sp>
        <p:nvSpPr>
          <p:cNvPr id="658" name="Google Shape;658;g3774538861f_0_404"/>
          <p:cNvSpPr txBox="1"/>
          <p:nvPr/>
        </p:nvSpPr>
        <p:spPr>
          <a:xfrm>
            <a:off x="3670017" y="5931710"/>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Oct</a:t>
            </a:r>
            <a:endParaRPr b="0" i="0" sz="1054" u="none" cap="none" strike="noStrike">
              <a:solidFill>
                <a:srgbClr val="FFFFFF"/>
              </a:solidFill>
              <a:latin typeface="Arial"/>
              <a:ea typeface="Arial"/>
              <a:cs typeface="Arial"/>
              <a:sym typeface="Arial"/>
            </a:endParaRPr>
          </a:p>
        </p:txBody>
      </p:sp>
      <p:sp>
        <p:nvSpPr>
          <p:cNvPr id="659" name="Google Shape;659;g3774538861f_0_404"/>
          <p:cNvSpPr txBox="1"/>
          <p:nvPr/>
        </p:nvSpPr>
        <p:spPr>
          <a:xfrm>
            <a:off x="4101722" y="5931710"/>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Feb</a:t>
            </a:r>
            <a:endParaRPr b="0" i="0" sz="1054" u="none" cap="none" strike="noStrike">
              <a:solidFill>
                <a:srgbClr val="FFFFFF"/>
              </a:solidFill>
              <a:latin typeface="Arial"/>
              <a:ea typeface="Arial"/>
              <a:cs typeface="Arial"/>
              <a:sym typeface="Arial"/>
            </a:endParaRPr>
          </a:p>
        </p:txBody>
      </p:sp>
      <p:sp>
        <p:nvSpPr>
          <p:cNvPr id="660" name="Google Shape;660;g3774538861f_0_404"/>
          <p:cNvSpPr txBox="1"/>
          <p:nvPr/>
        </p:nvSpPr>
        <p:spPr>
          <a:xfrm>
            <a:off x="4678466" y="5931710"/>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August</a:t>
            </a:r>
            <a:endParaRPr b="0" i="0" sz="1054" u="none" cap="none" strike="noStrike">
              <a:solidFill>
                <a:srgbClr val="FFFFFF"/>
              </a:solidFill>
              <a:latin typeface="Arial"/>
              <a:ea typeface="Arial"/>
              <a:cs typeface="Arial"/>
              <a:sym typeface="Arial"/>
            </a:endParaRPr>
          </a:p>
        </p:txBody>
      </p:sp>
      <p:cxnSp>
        <p:nvCxnSpPr>
          <p:cNvPr id="661" name="Google Shape;661;g3774538861f_0_404"/>
          <p:cNvCxnSpPr/>
          <p:nvPr/>
        </p:nvCxnSpPr>
        <p:spPr>
          <a:xfrm>
            <a:off x="273178" y="5816425"/>
            <a:ext cx="11550300" cy="0"/>
          </a:xfrm>
          <a:prstGeom prst="straightConnector1">
            <a:avLst/>
          </a:prstGeom>
          <a:noFill/>
          <a:ln cap="flat" cmpd="sng" w="12175">
            <a:solidFill>
              <a:srgbClr val="BFBFBF"/>
            </a:solidFill>
            <a:prstDash val="solid"/>
            <a:miter lim="800000"/>
            <a:headEnd len="sm" w="sm" type="none"/>
            <a:tailEnd len="med" w="med" type="triangle"/>
          </a:ln>
        </p:spPr>
      </p:cxnSp>
      <p:cxnSp>
        <p:nvCxnSpPr>
          <p:cNvPr id="662" name="Google Shape;662;g3774538861f_0_404"/>
          <p:cNvCxnSpPr/>
          <p:nvPr/>
        </p:nvCxnSpPr>
        <p:spPr>
          <a:xfrm>
            <a:off x="1856737" y="5669501"/>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663" name="Google Shape;663;g3774538861f_0_404"/>
          <p:cNvCxnSpPr/>
          <p:nvPr/>
        </p:nvCxnSpPr>
        <p:spPr>
          <a:xfrm>
            <a:off x="2374414" y="5669501"/>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664" name="Google Shape;664;g3774538861f_0_404"/>
          <p:cNvCxnSpPr/>
          <p:nvPr/>
        </p:nvCxnSpPr>
        <p:spPr>
          <a:xfrm>
            <a:off x="2919349" y="5669501"/>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665" name="Google Shape;665;g3774538861f_0_404"/>
          <p:cNvCxnSpPr/>
          <p:nvPr/>
        </p:nvCxnSpPr>
        <p:spPr>
          <a:xfrm>
            <a:off x="3933035" y="5669501"/>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666" name="Google Shape;666;g3774538861f_0_404"/>
          <p:cNvCxnSpPr/>
          <p:nvPr/>
        </p:nvCxnSpPr>
        <p:spPr>
          <a:xfrm>
            <a:off x="4937259" y="5669501"/>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667" name="Google Shape;667;g3774538861f_0_404"/>
          <p:cNvCxnSpPr/>
          <p:nvPr/>
        </p:nvCxnSpPr>
        <p:spPr>
          <a:xfrm>
            <a:off x="6013543" y="5669501"/>
            <a:ext cx="0" cy="147000"/>
          </a:xfrm>
          <a:prstGeom prst="straightConnector1">
            <a:avLst/>
          </a:prstGeom>
          <a:noFill/>
          <a:ln cap="flat" cmpd="sng" w="12175">
            <a:solidFill>
              <a:srgbClr val="D8D8D8"/>
            </a:solidFill>
            <a:prstDash val="dash"/>
            <a:miter lim="800000"/>
            <a:headEnd len="sm" w="sm" type="none"/>
            <a:tailEnd len="sm" w="sm" type="none"/>
          </a:ln>
        </p:spPr>
      </p:cxnSp>
      <p:sp>
        <p:nvSpPr>
          <p:cNvPr id="668" name="Google Shape;668;g3774538861f_0_404"/>
          <p:cNvSpPr txBox="1"/>
          <p:nvPr/>
        </p:nvSpPr>
        <p:spPr>
          <a:xfrm>
            <a:off x="5316956" y="5931710"/>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Jan</a:t>
            </a:r>
            <a:endParaRPr b="0" i="0" sz="1054" u="none" cap="none" strike="noStrike">
              <a:solidFill>
                <a:srgbClr val="FFFFFF"/>
              </a:solidFill>
              <a:latin typeface="Arial"/>
              <a:ea typeface="Arial"/>
              <a:cs typeface="Arial"/>
              <a:sym typeface="Arial"/>
            </a:endParaRPr>
          </a:p>
        </p:txBody>
      </p:sp>
      <p:sp>
        <p:nvSpPr>
          <p:cNvPr id="669" name="Google Shape;669;g3774538861f_0_404"/>
          <p:cNvSpPr txBox="1"/>
          <p:nvPr/>
        </p:nvSpPr>
        <p:spPr>
          <a:xfrm>
            <a:off x="1320024" y="6271627"/>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2018</a:t>
            </a:r>
            <a:endParaRPr b="0" i="0" sz="1820" u="none" cap="none" strike="noStrike">
              <a:solidFill>
                <a:srgbClr val="FFFFFF"/>
              </a:solidFill>
              <a:latin typeface="Arial"/>
              <a:ea typeface="Arial"/>
              <a:cs typeface="Arial"/>
              <a:sym typeface="Arial"/>
            </a:endParaRPr>
          </a:p>
        </p:txBody>
      </p:sp>
      <p:sp>
        <p:nvSpPr>
          <p:cNvPr id="670" name="Google Shape;670;g3774538861f_0_404"/>
          <p:cNvSpPr txBox="1"/>
          <p:nvPr/>
        </p:nvSpPr>
        <p:spPr>
          <a:xfrm>
            <a:off x="2786687" y="6271627"/>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2019</a:t>
            </a:r>
            <a:endParaRPr b="0" i="0" sz="1820" u="none" cap="none" strike="noStrike">
              <a:solidFill>
                <a:srgbClr val="FFFFFF"/>
              </a:solidFill>
              <a:latin typeface="Arial"/>
              <a:ea typeface="Arial"/>
              <a:cs typeface="Arial"/>
              <a:sym typeface="Arial"/>
            </a:endParaRPr>
          </a:p>
        </p:txBody>
      </p:sp>
      <p:sp>
        <p:nvSpPr>
          <p:cNvPr id="671" name="Google Shape;671;g3774538861f_0_404"/>
          <p:cNvSpPr txBox="1"/>
          <p:nvPr/>
        </p:nvSpPr>
        <p:spPr>
          <a:xfrm>
            <a:off x="4354958" y="6271627"/>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2020</a:t>
            </a:r>
            <a:endParaRPr b="0" i="0" sz="1820" u="none" cap="none" strike="noStrike">
              <a:solidFill>
                <a:srgbClr val="FFFFFF"/>
              </a:solidFill>
              <a:latin typeface="Arial"/>
              <a:ea typeface="Arial"/>
              <a:cs typeface="Arial"/>
              <a:sym typeface="Arial"/>
            </a:endParaRPr>
          </a:p>
        </p:txBody>
      </p:sp>
      <p:cxnSp>
        <p:nvCxnSpPr>
          <p:cNvPr id="672" name="Google Shape;672;g3774538861f_0_404"/>
          <p:cNvCxnSpPr/>
          <p:nvPr/>
        </p:nvCxnSpPr>
        <p:spPr>
          <a:xfrm>
            <a:off x="652444" y="5682714"/>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673" name="Google Shape;673;g3774538861f_0_404"/>
          <p:cNvCxnSpPr/>
          <p:nvPr/>
        </p:nvCxnSpPr>
        <p:spPr>
          <a:xfrm>
            <a:off x="6736768" y="5682714"/>
            <a:ext cx="0" cy="147000"/>
          </a:xfrm>
          <a:prstGeom prst="straightConnector1">
            <a:avLst/>
          </a:prstGeom>
          <a:noFill/>
          <a:ln cap="flat" cmpd="sng" w="12175">
            <a:solidFill>
              <a:srgbClr val="D8D8D8"/>
            </a:solidFill>
            <a:prstDash val="dash"/>
            <a:miter lim="800000"/>
            <a:headEnd len="sm" w="sm" type="none"/>
            <a:tailEnd len="sm" w="sm" type="none"/>
          </a:ln>
        </p:spPr>
      </p:cxnSp>
      <p:sp>
        <p:nvSpPr>
          <p:cNvPr id="674" name="Google Shape;674;g3774538861f_0_404"/>
          <p:cNvSpPr txBox="1"/>
          <p:nvPr/>
        </p:nvSpPr>
        <p:spPr>
          <a:xfrm>
            <a:off x="5827783" y="5931710"/>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August</a:t>
            </a:r>
            <a:endParaRPr b="1" i="0" sz="1054" u="none" cap="none" strike="noStrike">
              <a:solidFill>
                <a:srgbClr val="FFFFFF"/>
              </a:solidFill>
              <a:latin typeface="Arial"/>
              <a:ea typeface="Arial"/>
              <a:cs typeface="Arial"/>
              <a:sym typeface="Arial"/>
            </a:endParaRPr>
          </a:p>
        </p:txBody>
      </p:sp>
      <p:sp>
        <p:nvSpPr>
          <p:cNvPr id="675" name="Google Shape;675;g3774538861f_0_404"/>
          <p:cNvSpPr txBox="1"/>
          <p:nvPr/>
        </p:nvSpPr>
        <p:spPr>
          <a:xfrm>
            <a:off x="5625380" y="6271627"/>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2021</a:t>
            </a:r>
            <a:endParaRPr b="0" i="0" sz="1820" u="none" cap="none" strike="noStrike">
              <a:solidFill>
                <a:srgbClr val="FFFFFF"/>
              </a:solidFill>
              <a:latin typeface="Arial"/>
              <a:ea typeface="Arial"/>
              <a:cs typeface="Arial"/>
              <a:sym typeface="Arial"/>
            </a:endParaRPr>
          </a:p>
        </p:txBody>
      </p:sp>
      <p:sp>
        <p:nvSpPr>
          <p:cNvPr id="676" name="Google Shape;676;g3774538861f_0_404"/>
          <p:cNvSpPr txBox="1"/>
          <p:nvPr/>
        </p:nvSpPr>
        <p:spPr>
          <a:xfrm>
            <a:off x="6940623" y="6271650"/>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2022</a:t>
            </a:r>
            <a:endParaRPr b="0" i="0" sz="1820" u="none" cap="none" strike="noStrike">
              <a:solidFill>
                <a:srgbClr val="FFFFFF"/>
              </a:solidFill>
              <a:latin typeface="Arial"/>
              <a:ea typeface="Arial"/>
              <a:cs typeface="Arial"/>
              <a:sym typeface="Arial"/>
            </a:endParaRPr>
          </a:p>
        </p:txBody>
      </p:sp>
      <p:sp>
        <p:nvSpPr>
          <p:cNvPr id="677" name="Google Shape;677;g3774538861f_0_404"/>
          <p:cNvSpPr txBox="1"/>
          <p:nvPr/>
        </p:nvSpPr>
        <p:spPr>
          <a:xfrm>
            <a:off x="7178853" y="5932839"/>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August</a:t>
            </a:r>
            <a:endParaRPr b="0" i="0" sz="1820" u="none" cap="none" strike="noStrike">
              <a:solidFill>
                <a:srgbClr val="FFFFFF"/>
              </a:solidFill>
              <a:latin typeface="Arial"/>
              <a:ea typeface="Arial"/>
              <a:cs typeface="Arial"/>
              <a:sym typeface="Arial"/>
            </a:endParaRPr>
          </a:p>
        </p:txBody>
      </p:sp>
      <p:sp>
        <p:nvSpPr>
          <p:cNvPr id="678" name="Google Shape;678;g3774538861f_0_404"/>
          <p:cNvSpPr txBox="1"/>
          <p:nvPr/>
        </p:nvSpPr>
        <p:spPr>
          <a:xfrm>
            <a:off x="7838434" y="5931710"/>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Feb</a:t>
            </a:r>
            <a:endParaRPr b="0" i="0" sz="1054" u="none" cap="none" strike="noStrike">
              <a:solidFill>
                <a:srgbClr val="FFFFFF"/>
              </a:solidFill>
              <a:latin typeface="Arial"/>
              <a:ea typeface="Arial"/>
              <a:cs typeface="Arial"/>
              <a:sym typeface="Arial"/>
            </a:endParaRPr>
          </a:p>
        </p:txBody>
      </p:sp>
      <p:cxnSp>
        <p:nvCxnSpPr>
          <p:cNvPr id="679" name="Google Shape;679;g3774538861f_0_404"/>
          <p:cNvCxnSpPr/>
          <p:nvPr/>
        </p:nvCxnSpPr>
        <p:spPr>
          <a:xfrm>
            <a:off x="8048316" y="5689813"/>
            <a:ext cx="0" cy="147000"/>
          </a:xfrm>
          <a:prstGeom prst="straightConnector1">
            <a:avLst/>
          </a:prstGeom>
          <a:noFill/>
          <a:ln cap="flat" cmpd="sng" w="12175">
            <a:solidFill>
              <a:srgbClr val="D8D8D8"/>
            </a:solidFill>
            <a:prstDash val="dash"/>
            <a:miter lim="800000"/>
            <a:headEnd len="sm" w="sm" type="none"/>
            <a:tailEnd len="sm" w="sm" type="none"/>
          </a:ln>
        </p:spPr>
      </p:cxnSp>
      <p:grpSp>
        <p:nvGrpSpPr>
          <p:cNvPr id="680" name="Google Shape;680;g3774538861f_0_404"/>
          <p:cNvGrpSpPr/>
          <p:nvPr/>
        </p:nvGrpSpPr>
        <p:grpSpPr>
          <a:xfrm>
            <a:off x="6826912" y="523880"/>
            <a:ext cx="2321153" cy="5109995"/>
            <a:chOff x="8907691" y="-283647"/>
            <a:chExt cx="2614500" cy="5755795"/>
          </a:xfrm>
        </p:grpSpPr>
        <p:sp>
          <p:nvSpPr>
            <p:cNvPr id="681" name="Google Shape;681;g3774538861f_0_404" title="Milestone Arrow"/>
            <p:cNvSpPr/>
            <p:nvPr/>
          </p:nvSpPr>
          <p:spPr>
            <a:xfrm>
              <a:off x="8929718" y="877648"/>
              <a:ext cx="470400" cy="459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grpSp>
          <p:nvGrpSpPr>
            <p:cNvPr id="682" name="Google Shape;682;g3774538861f_0_404" title="Milestone Text"/>
            <p:cNvGrpSpPr/>
            <p:nvPr/>
          </p:nvGrpSpPr>
          <p:grpSpPr>
            <a:xfrm>
              <a:off x="8907691" y="-283647"/>
              <a:ext cx="2614500" cy="429118"/>
              <a:chOff x="2061039" y="-1388129"/>
              <a:chExt cx="2614500" cy="414047"/>
            </a:xfrm>
          </p:grpSpPr>
          <p:sp>
            <p:nvSpPr>
              <p:cNvPr id="683" name="Google Shape;683;g3774538861f_0_404"/>
              <p:cNvSpPr txBox="1"/>
              <p:nvPr/>
            </p:nvSpPr>
            <p:spPr>
              <a:xfrm>
                <a:off x="2061039" y="-1388129"/>
                <a:ext cx="26145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1150" u="none" cap="none" strike="noStrike">
                    <a:solidFill>
                      <a:srgbClr val="FFE599"/>
                    </a:solidFill>
                    <a:latin typeface="Trebuchet MS"/>
                    <a:ea typeface="Trebuchet MS"/>
                    <a:cs typeface="Trebuchet MS"/>
                    <a:sym typeface="Trebuchet MS"/>
                  </a:rPr>
                  <a:t>Open Source Forum 2022</a:t>
                </a:r>
                <a:endParaRPr b="0" i="0" sz="115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630"/>
                  <a:buFont typeface="Arial"/>
                  <a:buNone/>
                </a:pPr>
                <a:r>
                  <a:t/>
                </a:r>
                <a:endParaRPr b="0" i="0" sz="1629" u="none" cap="none" strike="noStrike">
                  <a:solidFill>
                    <a:srgbClr val="FFD966"/>
                  </a:solidFill>
                  <a:latin typeface="Trebuchet MS"/>
                  <a:ea typeface="Trebuchet MS"/>
                  <a:cs typeface="Trebuchet MS"/>
                  <a:sym typeface="Trebuchet MS"/>
                </a:endParaRPr>
              </a:p>
            </p:txBody>
          </p:sp>
          <p:sp>
            <p:nvSpPr>
              <p:cNvPr id="684" name="Google Shape;684;g3774538861f_0_404"/>
              <p:cNvSpPr txBox="1"/>
              <p:nvPr/>
            </p:nvSpPr>
            <p:spPr>
              <a:xfrm>
                <a:off x="2071216" y="-112798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E599"/>
                    </a:solidFill>
                    <a:latin typeface="Trebuchet MS"/>
                    <a:ea typeface="Trebuchet MS"/>
                    <a:cs typeface="Trebuchet MS"/>
                    <a:sym typeface="Trebuchet MS"/>
                  </a:rPr>
                  <a:t>March 10,2022</a:t>
                </a:r>
                <a:endParaRPr b="0" i="0" sz="287"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Rez</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DPEL</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766" u="none" cap="none" strike="noStrike">
                    <a:solidFill>
                      <a:srgbClr val="C3602C"/>
                    </a:solidFill>
                    <a:latin typeface="Trebuchet MS"/>
                    <a:ea typeface="Trebuchet MS"/>
                    <a:cs typeface="Trebuchet MS"/>
                    <a:sym typeface="Trebuchet MS"/>
                  </a:rPr>
                  <a:t>Raw2ACES</a:t>
                </a:r>
                <a:endParaRPr b="1" i="0" sz="766"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sp>
          <p:nvSpPr>
            <p:cNvPr id="685" name="Google Shape;685;g3774538861f_0_404" title="Milestone Number"/>
            <p:cNvSpPr/>
            <p:nvPr/>
          </p:nvSpPr>
          <p:spPr>
            <a:xfrm>
              <a:off x="9007886" y="1042294"/>
              <a:ext cx="297300" cy="2973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12</a:t>
              </a:r>
              <a:endParaRPr b="0" i="0" sz="1820" u="none" cap="none" strike="noStrike">
                <a:solidFill>
                  <a:srgbClr val="000000"/>
                </a:solidFill>
                <a:latin typeface="Arial"/>
                <a:ea typeface="Arial"/>
                <a:cs typeface="Arial"/>
                <a:sym typeface="Arial"/>
              </a:endParaRPr>
            </a:p>
          </p:txBody>
        </p:sp>
      </p:grpSp>
      <p:grpSp>
        <p:nvGrpSpPr>
          <p:cNvPr id="686" name="Google Shape;686;g3774538861f_0_404"/>
          <p:cNvGrpSpPr/>
          <p:nvPr/>
        </p:nvGrpSpPr>
        <p:grpSpPr>
          <a:xfrm>
            <a:off x="5293445" y="2408062"/>
            <a:ext cx="596121" cy="3197091"/>
            <a:chOff x="7546968" y="2329333"/>
            <a:chExt cx="621866" cy="3335167"/>
          </a:xfrm>
        </p:grpSpPr>
        <p:grpSp>
          <p:nvGrpSpPr>
            <p:cNvPr id="687" name="Google Shape;687;g3774538861f_0_404"/>
            <p:cNvGrpSpPr/>
            <p:nvPr/>
          </p:nvGrpSpPr>
          <p:grpSpPr>
            <a:xfrm>
              <a:off x="7546968" y="2329333"/>
              <a:ext cx="621866" cy="3335167"/>
              <a:chOff x="8613768" y="2329333"/>
              <a:chExt cx="621866" cy="3335167"/>
            </a:xfrm>
          </p:grpSpPr>
          <p:sp>
            <p:nvSpPr>
              <p:cNvPr id="688" name="Google Shape;688;g3774538861f_0_404" title="Milestone Arrow"/>
              <p:cNvSpPr/>
              <p:nvPr/>
            </p:nvSpPr>
            <p:spPr>
              <a:xfrm>
                <a:off x="8613768" y="3133100"/>
                <a:ext cx="435600" cy="2531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sp>
            <p:nvSpPr>
              <p:cNvPr id="689" name="Google Shape;689;g3774538861f_0_404"/>
              <p:cNvSpPr txBox="1"/>
              <p:nvPr/>
            </p:nvSpPr>
            <p:spPr>
              <a:xfrm>
                <a:off x="8616434" y="2329333"/>
                <a:ext cx="619200" cy="38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Dec. 15</a:t>
                </a:r>
                <a:endParaRPr b="0" i="0" sz="1437" u="none" cap="none" strike="noStrike">
                  <a:solidFill>
                    <a:srgbClr val="FFD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2020</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288"/>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Adobe</a:t>
                </a:r>
                <a:endParaRPr b="0" i="0" sz="1437"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ETC</a:t>
                </a:r>
                <a:endParaRPr b="0" i="0" sz="1054" u="none" cap="none" strike="noStrike">
                  <a:solidFill>
                    <a:srgbClr val="FFFFFF"/>
                  </a:solidFill>
                  <a:latin typeface="Trebuchet MS"/>
                  <a:ea typeface="Trebuchet MS"/>
                  <a:cs typeface="Trebuchet MS"/>
                  <a:sym typeface="Trebuchet MS"/>
                </a:endParaRPr>
              </a:p>
            </p:txBody>
          </p:sp>
        </p:grpSp>
        <p:sp>
          <p:nvSpPr>
            <p:cNvPr id="690" name="Google Shape;690;g3774538861f_0_404" title="Milestone Number"/>
            <p:cNvSpPr/>
            <p:nvPr/>
          </p:nvSpPr>
          <p:spPr>
            <a:xfrm>
              <a:off x="7627497" y="3280728"/>
              <a:ext cx="275100" cy="2751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09</a:t>
              </a:r>
              <a:endParaRPr b="0" i="0" sz="1820" u="none" cap="none" strike="noStrike">
                <a:solidFill>
                  <a:srgbClr val="000000"/>
                </a:solidFill>
                <a:latin typeface="Arial"/>
                <a:ea typeface="Arial"/>
                <a:cs typeface="Arial"/>
                <a:sym typeface="Arial"/>
              </a:endParaRPr>
            </a:p>
          </p:txBody>
        </p:sp>
      </p:grpSp>
      <p:grpSp>
        <p:nvGrpSpPr>
          <p:cNvPr id="691" name="Google Shape;691;g3774538861f_0_404" title="Milestone 3"/>
          <p:cNvGrpSpPr/>
          <p:nvPr/>
        </p:nvGrpSpPr>
        <p:grpSpPr>
          <a:xfrm>
            <a:off x="7348760" y="1039330"/>
            <a:ext cx="1527125" cy="4589530"/>
            <a:chOff x="3275133" y="269694"/>
            <a:chExt cx="1720123" cy="5169554"/>
          </a:xfrm>
        </p:grpSpPr>
        <p:sp>
          <p:nvSpPr>
            <p:cNvPr id="692" name="Google Shape;692;g3774538861f_0_404" title="Milestone Arrow"/>
            <p:cNvSpPr/>
            <p:nvPr/>
          </p:nvSpPr>
          <p:spPr>
            <a:xfrm>
              <a:off x="3275133" y="2226548"/>
              <a:ext cx="470400" cy="3212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sp>
          <p:nvSpPr>
            <p:cNvPr id="693" name="Google Shape;693;g3774538861f_0_404" title="Milestone Number"/>
            <p:cNvSpPr/>
            <p:nvPr/>
          </p:nvSpPr>
          <p:spPr>
            <a:xfrm>
              <a:off x="3361849" y="2360183"/>
              <a:ext cx="297000" cy="2970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13</a:t>
              </a:r>
              <a:endParaRPr b="0" i="0" sz="1820" u="none" cap="none" strike="noStrike">
                <a:solidFill>
                  <a:srgbClr val="000000"/>
                </a:solidFill>
                <a:latin typeface="Arial"/>
                <a:ea typeface="Arial"/>
                <a:cs typeface="Arial"/>
                <a:sym typeface="Arial"/>
              </a:endParaRPr>
            </a:p>
          </p:txBody>
        </p:sp>
        <p:grpSp>
          <p:nvGrpSpPr>
            <p:cNvPr id="694" name="Google Shape;694;g3774538861f_0_404" title="Milestone Text"/>
            <p:cNvGrpSpPr/>
            <p:nvPr/>
          </p:nvGrpSpPr>
          <p:grpSpPr>
            <a:xfrm>
              <a:off x="3276856" y="269694"/>
              <a:ext cx="1718400" cy="675081"/>
              <a:chOff x="1937417" y="-1189897"/>
              <a:chExt cx="1718400" cy="675081"/>
            </a:xfrm>
          </p:grpSpPr>
          <p:sp>
            <p:nvSpPr>
              <p:cNvPr id="695" name="Google Shape;695;g3774538861f_0_404"/>
              <p:cNvSpPr txBox="1"/>
              <p:nvPr/>
            </p:nvSpPr>
            <p:spPr>
              <a:xfrm>
                <a:off x="1937419" y="-1189897"/>
                <a:ext cx="15657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1437" u="none" cap="none" strike="noStrike">
                    <a:solidFill>
                      <a:srgbClr val="FFD966"/>
                    </a:solidFill>
                    <a:latin typeface="Trebuchet MS"/>
                    <a:ea typeface="Trebuchet MS"/>
                    <a:cs typeface="Trebuchet MS"/>
                    <a:sym typeface="Trebuchet MS"/>
                  </a:rPr>
                  <a:t>Open Source </a:t>
                </a:r>
                <a:endParaRPr b="0" i="0" sz="1437"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630"/>
                  <a:buFont typeface="Arial"/>
                  <a:buNone/>
                </a:pPr>
                <a:r>
                  <a:rPr b="0" i="0" lang="en-US" sz="1437" u="none" cap="none" strike="noStrike">
                    <a:solidFill>
                      <a:srgbClr val="FFD966"/>
                    </a:solidFill>
                    <a:latin typeface="Trebuchet MS"/>
                    <a:ea typeface="Trebuchet MS"/>
                    <a:cs typeface="Trebuchet MS"/>
                    <a:sym typeface="Trebuchet MS"/>
                  </a:rPr>
                  <a:t>Days 2022</a:t>
                </a:r>
                <a:endParaRPr b="0" i="0" sz="1437" u="none" cap="none" strike="noStrike">
                  <a:solidFill>
                    <a:srgbClr val="FFD966"/>
                  </a:solidFill>
                  <a:latin typeface="Arial"/>
                  <a:ea typeface="Arial"/>
                  <a:cs typeface="Arial"/>
                  <a:sym typeface="Arial"/>
                </a:endParaRPr>
              </a:p>
            </p:txBody>
          </p:sp>
          <p:sp>
            <p:nvSpPr>
              <p:cNvPr id="696" name="Google Shape;696;g3774538861f_0_404"/>
              <p:cNvSpPr txBox="1"/>
              <p:nvPr/>
            </p:nvSpPr>
            <p:spPr>
              <a:xfrm>
                <a:off x="1937417" y="-668716"/>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August 8-9, 2022</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OpenFX</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OpenAssetIO</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Open Review </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Initiative</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Canonical</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Khronos Group</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grpSp>
      <p:grpSp>
        <p:nvGrpSpPr>
          <p:cNvPr id="697" name="Google Shape;697;g3774538861f_0_404"/>
          <p:cNvGrpSpPr/>
          <p:nvPr/>
        </p:nvGrpSpPr>
        <p:grpSpPr>
          <a:xfrm>
            <a:off x="6348521" y="2353196"/>
            <a:ext cx="596153" cy="3286589"/>
            <a:chOff x="9537094" y="2280168"/>
            <a:chExt cx="621900" cy="3428530"/>
          </a:xfrm>
        </p:grpSpPr>
        <p:grpSp>
          <p:nvGrpSpPr>
            <p:cNvPr id="698" name="Google Shape;698;g3774538861f_0_404"/>
            <p:cNvGrpSpPr/>
            <p:nvPr/>
          </p:nvGrpSpPr>
          <p:grpSpPr>
            <a:xfrm>
              <a:off x="9537094" y="2280168"/>
              <a:ext cx="621900" cy="3428530"/>
              <a:chOff x="10070494" y="2280168"/>
              <a:chExt cx="621900" cy="3428530"/>
            </a:xfrm>
          </p:grpSpPr>
          <p:sp>
            <p:nvSpPr>
              <p:cNvPr id="699" name="Google Shape;699;g3774538861f_0_404" title="Milestone Arrow"/>
              <p:cNvSpPr/>
              <p:nvPr/>
            </p:nvSpPr>
            <p:spPr>
              <a:xfrm>
                <a:off x="10070494" y="2809198"/>
                <a:ext cx="435600" cy="2899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sp>
            <p:nvSpPr>
              <p:cNvPr id="700" name="Google Shape;700;g3774538861f_0_404"/>
              <p:cNvSpPr txBox="1"/>
              <p:nvPr/>
            </p:nvSpPr>
            <p:spPr>
              <a:xfrm>
                <a:off x="10070494" y="2280168"/>
                <a:ext cx="621900" cy="77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Jan. 28 </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D966"/>
                    </a:solidFill>
                    <a:latin typeface="Trebuchet MS"/>
                    <a:ea typeface="Trebuchet MS"/>
                    <a:cs typeface="Trebuchet MS"/>
                    <a:sym typeface="Trebuchet MS"/>
                  </a:rPr>
                  <a:t>2022</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Wevr</a:t>
                </a:r>
                <a:endParaRPr b="0" i="0" sz="1054" u="none" cap="none" strike="noStrike">
                  <a:solidFill>
                    <a:srgbClr val="FFFFFF"/>
                  </a:solidFill>
                  <a:latin typeface="Trebuchet MS"/>
                  <a:ea typeface="Trebuchet MS"/>
                  <a:cs typeface="Trebuchet MS"/>
                  <a:sym typeface="Trebuchet MS"/>
                </a:endParaRPr>
              </a:p>
            </p:txBody>
          </p:sp>
        </p:grpSp>
        <p:sp>
          <p:nvSpPr>
            <p:cNvPr id="701" name="Google Shape;701;g3774538861f_0_404" title="Milestone Number"/>
            <p:cNvSpPr/>
            <p:nvPr/>
          </p:nvSpPr>
          <p:spPr>
            <a:xfrm>
              <a:off x="9628865" y="2949719"/>
              <a:ext cx="275100" cy="2751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11</a:t>
              </a:r>
              <a:endParaRPr b="0" i="0" sz="1820" u="none" cap="none" strike="noStrike">
                <a:solidFill>
                  <a:srgbClr val="000000"/>
                </a:solidFill>
                <a:latin typeface="Arial"/>
                <a:ea typeface="Arial"/>
                <a:cs typeface="Arial"/>
                <a:sym typeface="Arial"/>
              </a:endParaRPr>
            </a:p>
          </p:txBody>
        </p:sp>
      </p:grpSp>
      <p:cxnSp>
        <p:nvCxnSpPr>
          <p:cNvPr id="702" name="Google Shape;702;g3774538861f_0_404"/>
          <p:cNvCxnSpPr/>
          <p:nvPr/>
        </p:nvCxnSpPr>
        <p:spPr>
          <a:xfrm>
            <a:off x="3438046" y="5682706"/>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703" name="Google Shape;703;g3774538861f_0_404"/>
          <p:cNvCxnSpPr/>
          <p:nvPr/>
        </p:nvCxnSpPr>
        <p:spPr>
          <a:xfrm>
            <a:off x="5538938" y="5682706"/>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704" name="Google Shape;704;g3774538861f_0_404"/>
          <p:cNvCxnSpPr/>
          <p:nvPr/>
        </p:nvCxnSpPr>
        <p:spPr>
          <a:xfrm>
            <a:off x="7497318" y="5673283"/>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705" name="Google Shape;705;g3774538861f_0_404"/>
          <p:cNvCxnSpPr/>
          <p:nvPr/>
        </p:nvCxnSpPr>
        <p:spPr>
          <a:xfrm>
            <a:off x="8688101" y="5673272"/>
            <a:ext cx="0" cy="147000"/>
          </a:xfrm>
          <a:prstGeom prst="straightConnector1">
            <a:avLst/>
          </a:prstGeom>
          <a:noFill/>
          <a:ln cap="flat" cmpd="sng" w="12175">
            <a:solidFill>
              <a:srgbClr val="D8D8D8"/>
            </a:solidFill>
            <a:prstDash val="dash"/>
            <a:miter lim="800000"/>
            <a:headEnd len="sm" w="sm" type="none"/>
            <a:tailEnd len="sm" w="sm" type="none"/>
          </a:ln>
        </p:spPr>
      </p:cxnSp>
      <p:sp>
        <p:nvSpPr>
          <p:cNvPr id="706" name="Google Shape;706;g3774538861f_0_404" title="Milestone Number"/>
          <p:cNvSpPr/>
          <p:nvPr/>
        </p:nvSpPr>
        <p:spPr>
          <a:xfrm>
            <a:off x="1198727" y="557102"/>
            <a:ext cx="263700" cy="2637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01</a:t>
            </a:r>
            <a:endParaRPr b="0" i="0" sz="1820" u="none" cap="none" strike="noStrike">
              <a:solidFill>
                <a:srgbClr val="000000"/>
              </a:solidFill>
              <a:latin typeface="Arial"/>
              <a:ea typeface="Arial"/>
              <a:cs typeface="Arial"/>
              <a:sym typeface="Arial"/>
            </a:endParaRPr>
          </a:p>
        </p:txBody>
      </p:sp>
      <p:grpSp>
        <p:nvGrpSpPr>
          <p:cNvPr id="707" name="Google Shape;707;g3774538861f_0_404"/>
          <p:cNvGrpSpPr/>
          <p:nvPr/>
        </p:nvGrpSpPr>
        <p:grpSpPr>
          <a:xfrm>
            <a:off x="7816247" y="2808787"/>
            <a:ext cx="1563140" cy="2784919"/>
            <a:chOff x="8975110" y="-182490"/>
            <a:chExt cx="1760689" cy="3136876"/>
          </a:xfrm>
        </p:grpSpPr>
        <p:sp>
          <p:nvSpPr>
            <p:cNvPr id="708" name="Google Shape;708;g3774538861f_0_404" title="Milestone Arrow"/>
            <p:cNvSpPr/>
            <p:nvPr/>
          </p:nvSpPr>
          <p:spPr>
            <a:xfrm>
              <a:off x="9044628" y="899386"/>
              <a:ext cx="470400" cy="205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grpSp>
          <p:nvGrpSpPr>
            <p:cNvPr id="709" name="Google Shape;709;g3774538861f_0_404" title="Milestone Text"/>
            <p:cNvGrpSpPr/>
            <p:nvPr/>
          </p:nvGrpSpPr>
          <p:grpSpPr>
            <a:xfrm>
              <a:off x="8975110" y="-182490"/>
              <a:ext cx="1760689" cy="586495"/>
              <a:chOff x="2128458" y="-1290525"/>
              <a:chExt cx="1760689" cy="565896"/>
            </a:xfrm>
          </p:grpSpPr>
          <p:sp>
            <p:nvSpPr>
              <p:cNvPr id="710" name="Google Shape;710;g3774538861f_0_404"/>
              <p:cNvSpPr txBox="1"/>
              <p:nvPr/>
            </p:nvSpPr>
            <p:spPr>
              <a:xfrm>
                <a:off x="2128458" y="-1290525"/>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862" u="none" cap="none" strike="noStrike">
                    <a:solidFill>
                      <a:srgbClr val="FFD966"/>
                    </a:solidFill>
                    <a:latin typeface="Trebuchet MS"/>
                    <a:ea typeface="Trebuchet MS"/>
                    <a:cs typeface="Trebuchet MS"/>
                    <a:sym typeface="Trebuchet MS"/>
                  </a:rPr>
                  <a:t>Open Source </a:t>
                </a:r>
                <a:endParaRPr b="0" i="0" sz="862"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630"/>
                  <a:buFont typeface="Arial"/>
                  <a:buNone/>
                </a:pPr>
                <a:r>
                  <a:rPr b="0" i="0" lang="en-US" sz="862" u="none" cap="none" strike="noStrike">
                    <a:solidFill>
                      <a:srgbClr val="FFD966"/>
                    </a:solidFill>
                    <a:latin typeface="Trebuchet MS"/>
                    <a:ea typeface="Trebuchet MS"/>
                    <a:cs typeface="Trebuchet MS"/>
                    <a:sym typeface="Trebuchet MS"/>
                  </a:rPr>
                  <a:t>Forum 2023</a:t>
                </a:r>
                <a:endParaRPr b="0" i="0" sz="862" u="none" cap="none" strike="noStrike">
                  <a:solidFill>
                    <a:srgbClr val="FFD966"/>
                  </a:solidFill>
                  <a:latin typeface="Trebuchet MS"/>
                  <a:ea typeface="Trebuchet MS"/>
                  <a:cs typeface="Trebuchet MS"/>
                  <a:sym typeface="Trebuchet MS"/>
                </a:endParaRPr>
              </a:p>
            </p:txBody>
          </p:sp>
          <p:sp>
            <p:nvSpPr>
              <p:cNvPr id="711" name="Google Shape;711;g3774538861f_0_404"/>
              <p:cNvSpPr txBox="1"/>
              <p:nvPr/>
            </p:nvSpPr>
            <p:spPr>
              <a:xfrm>
                <a:off x="2170747" y="-87852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862" u="none" cap="none" strike="noStrike">
                    <a:solidFill>
                      <a:srgbClr val="FFD966"/>
                    </a:solidFill>
                    <a:latin typeface="Trebuchet MS"/>
                    <a:ea typeface="Trebuchet MS"/>
                    <a:cs typeface="Trebuchet MS"/>
                    <a:sym typeface="Trebuchet MS"/>
                  </a:rPr>
                  <a:t>Feb 16 2023</a:t>
                </a:r>
                <a:endParaRPr b="0" i="0" sz="862"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055"/>
                  <a:buFont typeface="Arial"/>
                  <a:buNone/>
                </a:pPr>
                <a:r>
                  <a:rPr b="0" i="0" lang="en-US" sz="958" u="none" cap="none" strike="noStrike">
                    <a:solidFill>
                      <a:schemeClr val="lt1"/>
                    </a:solidFill>
                    <a:latin typeface="Trebuchet MS"/>
                    <a:ea typeface="Trebuchet MS"/>
                    <a:cs typeface="Trebuchet MS"/>
                    <a:sym typeface="Trebuchet MS"/>
                  </a:rPr>
                  <a:t>HP</a:t>
                </a:r>
                <a:endParaRPr b="0" i="0" sz="958"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055"/>
                  <a:buFont typeface="Arial"/>
                  <a:buNone/>
                </a:pPr>
                <a:r>
                  <a:rPr b="0" i="0" lang="en-US" sz="862" u="none" cap="none" strike="noStrike">
                    <a:solidFill>
                      <a:schemeClr val="lt1"/>
                    </a:solidFill>
                    <a:latin typeface="Trebuchet MS"/>
                    <a:ea typeface="Trebuchet MS"/>
                    <a:cs typeface="Trebuchet MS"/>
                    <a:sym typeface="Trebuchet MS"/>
                  </a:rPr>
                  <a:t>Framestore</a:t>
                </a:r>
                <a:endParaRPr b="0" i="0" sz="862"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sp>
          <p:nvSpPr>
            <p:cNvPr id="712" name="Google Shape;712;g3774538861f_0_404" title="Milestone Number"/>
            <p:cNvSpPr/>
            <p:nvPr/>
          </p:nvSpPr>
          <p:spPr>
            <a:xfrm>
              <a:off x="9143029" y="1051325"/>
              <a:ext cx="297300" cy="2973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14</a:t>
              </a:r>
              <a:endParaRPr b="0" i="0" sz="1820" u="none" cap="none" strike="noStrike">
                <a:solidFill>
                  <a:srgbClr val="000000"/>
                </a:solidFill>
                <a:latin typeface="Arial"/>
                <a:ea typeface="Arial"/>
                <a:cs typeface="Arial"/>
                <a:sym typeface="Arial"/>
              </a:endParaRPr>
            </a:p>
          </p:txBody>
        </p:sp>
      </p:grpSp>
      <p:cxnSp>
        <p:nvCxnSpPr>
          <p:cNvPr id="713" name="Google Shape;713;g3774538861f_0_404"/>
          <p:cNvCxnSpPr/>
          <p:nvPr/>
        </p:nvCxnSpPr>
        <p:spPr>
          <a:xfrm>
            <a:off x="1356052" y="5647078"/>
            <a:ext cx="0" cy="147000"/>
          </a:xfrm>
          <a:prstGeom prst="straightConnector1">
            <a:avLst/>
          </a:prstGeom>
          <a:noFill/>
          <a:ln cap="flat" cmpd="sng" w="12175">
            <a:solidFill>
              <a:srgbClr val="D8D8D8"/>
            </a:solidFill>
            <a:prstDash val="dash"/>
            <a:miter lim="800000"/>
            <a:headEnd len="sm" w="sm" type="none"/>
            <a:tailEnd len="sm" w="sm" type="none"/>
          </a:ln>
        </p:spPr>
      </p:cxnSp>
      <p:sp>
        <p:nvSpPr>
          <p:cNvPr id="714" name="Google Shape;714;g3774538861f_0_404"/>
          <p:cNvSpPr txBox="1"/>
          <p:nvPr/>
        </p:nvSpPr>
        <p:spPr>
          <a:xfrm>
            <a:off x="6466819" y="5931707"/>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Feb</a:t>
            </a:r>
            <a:endParaRPr b="1" i="0" sz="1054" u="none" cap="none" strike="noStrike">
              <a:solidFill>
                <a:srgbClr val="FFFFFF"/>
              </a:solidFill>
              <a:latin typeface="Arial"/>
              <a:ea typeface="Arial"/>
              <a:cs typeface="Arial"/>
              <a:sym typeface="Arial"/>
            </a:endParaRPr>
          </a:p>
        </p:txBody>
      </p:sp>
      <p:sp>
        <p:nvSpPr>
          <p:cNvPr id="715" name="Google Shape;715;g3774538861f_0_404"/>
          <p:cNvSpPr txBox="1"/>
          <p:nvPr/>
        </p:nvSpPr>
        <p:spPr>
          <a:xfrm>
            <a:off x="8342540" y="6271650"/>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2023</a:t>
            </a:r>
            <a:endParaRPr b="0" i="0" sz="1820" u="none" cap="none" strike="noStrike">
              <a:solidFill>
                <a:srgbClr val="FFFFFF"/>
              </a:solidFill>
              <a:latin typeface="Arial"/>
              <a:ea typeface="Arial"/>
              <a:cs typeface="Arial"/>
              <a:sym typeface="Arial"/>
            </a:endParaRPr>
          </a:p>
        </p:txBody>
      </p:sp>
      <p:sp>
        <p:nvSpPr>
          <p:cNvPr id="716" name="Google Shape;716;g3774538861f_0_404"/>
          <p:cNvSpPr txBox="1"/>
          <p:nvPr/>
        </p:nvSpPr>
        <p:spPr>
          <a:xfrm>
            <a:off x="8335350" y="5941201"/>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August</a:t>
            </a:r>
            <a:endParaRPr b="0" i="0" sz="1054" u="none" cap="none" strike="noStrike">
              <a:solidFill>
                <a:srgbClr val="FFFFFF"/>
              </a:solidFill>
              <a:latin typeface="Arial"/>
              <a:ea typeface="Arial"/>
              <a:cs typeface="Arial"/>
              <a:sym typeface="Arial"/>
            </a:endParaRPr>
          </a:p>
        </p:txBody>
      </p:sp>
      <p:grpSp>
        <p:nvGrpSpPr>
          <p:cNvPr id="717" name="Google Shape;717;g3774538861f_0_404" title="Milestone 3"/>
          <p:cNvGrpSpPr/>
          <p:nvPr/>
        </p:nvGrpSpPr>
        <p:grpSpPr>
          <a:xfrm>
            <a:off x="8501701" y="1007568"/>
            <a:ext cx="1527110" cy="4613822"/>
            <a:chOff x="3275150" y="242254"/>
            <a:chExt cx="1720106" cy="5196916"/>
          </a:xfrm>
        </p:grpSpPr>
        <p:sp>
          <p:nvSpPr>
            <p:cNvPr id="718" name="Google Shape;718;g3774538861f_0_404" title="Milestone Arrow"/>
            <p:cNvSpPr/>
            <p:nvPr/>
          </p:nvSpPr>
          <p:spPr>
            <a:xfrm>
              <a:off x="3275150" y="1978370"/>
              <a:ext cx="470400" cy="3460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sp>
          <p:nvSpPr>
            <p:cNvPr id="719" name="Google Shape;719;g3774538861f_0_404" title="Milestone Number"/>
            <p:cNvSpPr/>
            <p:nvPr/>
          </p:nvSpPr>
          <p:spPr>
            <a:xfrm>
              <a:off x="3361849" y="2140777"/>
              <a:ext cx="297000" cy="2970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15</a:t>
              </a:r>
              <a:endParaRPr b="0" i="0" sz="1820" u="none" cap="none" strike="noStrike">
                <a:solidFill>
                  <a:srgbClr val="000000"/>
                </a:solidFill>
                <a:latin typeface="Arial"/>
                <a:ea typeface="Arial"/>
                <a:cs typeface="Arial"/>
                <a:sym typeface="Arial"/>
              </a:endParaRPr>
            </a:p>
          </p:txBody>
        </p:sp>
        <p:grpSp>
          <p:nvGrpSpPr>
            <p:cNvPr id="720" name="Google Shape;720;g3774538861f_0_404" title="Milestone Text"/>
            <p:cNvGrpSpPr/>
            <p:nvPr/>
          </p:nvGrpSpPr>
          <p:grpSpPr>
            <a:xfrm>
              <a:off x="3276847" y="242254"/>
              <a:ext cx="1718409" cy="725787"/>
              <a:chOff x="1937408" y="-1217337"/>
              <a:chExt cx="1718409" cy="725787"/>
            </a:xfrm>
          </p:grpSpPr>
          <p:sp>
            <p:nvSpPr>
              <p:cNvPr id="721" name="Google Shape;721;g3774538861f_0_404"/>
              <p:cNvSpPr txBox="1"/>
              <p:nvPr/>
            </p:nvSpPr>
            <p:spPr>
              <a:xfrm>
                <a:off x="1937408" y="-1217337"/>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1437" u="none" cap="none" strike="noStrike">
                    <a:solidFill>
                      <a:srgbClr val="FFF2CC"/>
                    </a:solidFill>
                    <a:latin typeface="Trebuchet MS"/>
                    <a:ea typeface="Trebuchet MS"/>
                    <a:cs typeface="Trebuchet MS"/>
                    <a:sym typeface="Trebuchet MS"/>
                  </a:rPr>
                  <a:t>Open Source Days 2023</a:t>
                </a:r>
                <a:endParaRPr b="0" i="0" sz="1437" u="none" cap="none" strike="noStrike">
                  <a:solidFill>
                    <a:srgbClr val="FFF2CC"/>
                  </a:solidFill>
                  <a:latin typeface="Arial"/>
                  <a:ea typeface="Arial"/>
                  <a:cs typeface="Arial"/>
                  <a:sym typeface="Arial"/>
                </a:endParaRPr>
              </a:p>
            </p:txBody>
          </p:sp>
          <p:sp>
            <p:nvSpPr>
              <p:cNvPr id="722" name="Google Shape;722;g3774538861f_0_404"/>
              <p:cNvSpPr txBox="1"/>
              <p:nvPr/>
            </p:nvSpPr>
            <p:spPr>
              <a:xfrm>
                <a:off x="1937417" y="-64545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2CC"/>
                    </a:solidFill>
                    <a:latin typeface="Trebuchet MS"/>
                    <a:ea typeface="Trebuchet MS"/>
                    <a:cs typeface="Trebuchet MS"/>
                    <a:sym typeface="Trebuchet MS"/>
                  </a:rPr>
                  <a:t>July 25 - </a:t>
                </a:r>
                <a:endParaRPr b="0" i="0" sz="1054"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2CC"/>
                    </a:solidFill>
                    <a:latin typeface="Trebuchet MS"/>
                    <a:ea typeface="Trebuchet MS"/>
                    <a:cs typeface="Trebuchet MS"/>
                    <a:sym typeface="Trebuchet MS"/>
                  </a:rPr>
                  <a:t>August 7, 2023</a:t>
                </a:r>
                <a:endParaRPr b="0" i="0" sz="1054"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C3602C"/>
                    </a:solidFill>
                    <a:latin typeface="Trebuchet MS"/>
                    <a:ea typeface="Trebuchet MS"/>
                    <a:cs typeface="Trebuchet MS"/>
                    <a:sym typeface="Trebuchet MS"/>
                  </a:rPr>
                  <a:t>OpenImageIO</a:t>
                </a:r>
                <a:endParaRPr b="0" i="0" sz="287"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Otoy</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Bolt Graphics</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rgbClr val="FFFFFF"/>
                    </a:solidFill>
                    <a:latin typeface="Trebuchet MS"/>
                    <a:ea typeface="Trebuchet MS"/>
                    <a:cs typeface="Trebuchet MS"/>
                    <a:sym typeface="Trebuchet MS"/>
                  </a:rPr>
                  <a:t>Coreweave</a:t>
                </a:r>
                <a:endParaRPr b="0"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grpSp>
      <p:sp>
        <p:nvSpPr>
          <p:cNvPr id="723" name="Google Shape;723;g3774538861f_0_404"/>
          <p:cNvSpPr txBox="1"/>
          <p:nvPr/>
        </p:nvSpPr>
        <p:spPr>
          <a:xfrm>
            <a:off x="9478008" y="6271627"/>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2024</a:t>
            </a:r>
            <a:endParaRPr b="0" i="0" sz="1820" u="none" cap="none" strike="noStrike">
              <a:solidFill>
                <a:srgbClr val="FFFFFF"/>
              </a:solidFill>
              <a:latin typeface="Arial"/>
              <a:ea typeface="Arial"/>
              <a:cs typeface="Arial"/>
              <a:sym typeface="Arial"/>
            </a:endParaRPr>
          </a:p>
        </p:txBody>
      </p:sp>
      <p:grpSp>
        <p:nvGrpSpPr>
          <p:cNvPr id="724" name="Google Shape;724;g3774538861f_0_404"/>
          <p:cNvGrpSpPr/>
          <p:nvPr/>
        </p:nvGrpSpPr>
        <p:grpSpPr>
          <a:xfrm>
            <a:off x="8976333" y="2554686"/>
            <a:ext cx="1534639" cy="3038764"/>
            <a:chOff x="9007213" y="-259748"/>
            <a:chExt cx="1728586" cy="3213922"/>
          </a:xfrm>
        </p:grpSpPr>
        <p:sp>
          <p:nvSpPr>
            <p:cNvPr id="725" name="Google Shape;725;g3774538861f_0_404" title="Milestone Arrow"/>
            <p:cNvSpPr/>
            <p:nvPr/>
          </p:nvSpPr>
          <p:spPr>
            <a:xfrm>
              <a:off x="9065676" y="666374"/>
              <a:ext cx="470400" cy="22878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grpSp>
          <p:nvGrpSpPr>
            <p:cNvPr id="726" name="Google Shape;726;g3774538861f_0_404" title="Milestone Text"/>
            <p:cNvGrpSpPr/>
            <p:nvPr/>
          </p:nvGrpSpPr>
          <p:grpSpPr>
            <a:xfrm>
              <a:off x="9007213" y="-259748"/>
              <a:ext cx="1728586" cy="509236"/>
              <a:chOff x="2160561" y="-1365070"/>
              <a:chExt cx="1728586" cy="491351"/>
            </a:xfrm>
          </p:grpSpPr>
          <p:sp>
            <p:nvSpPr>
              <p:cNvPr id="727" name="Google Shape;727;g3774538861f_0_404"/>
              <p:cNvSpPr txBox="1"/>
              <p:nvPr/>
            </p:nvSpPr>
            <p:spPr>
              <a:xfrm>
                <a:off x="2160561" y="-1365070"/>
                <a:ext cx="14043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958" u="none" cap="none" strike="noStrike">
                    <a:solidFill>
                      <a:srgbClr val="FFD966"/>
                    </a:solidFill>
                    <a:latin typeface="Trebuchet MS"/>
                    <a:ea typeface="Trebuchet MS"/>
                    <a:cs typeface="Trebuchet MS"/>
                    <a:sym typeface="Trebuchet MS"/>
                  </a:rPr>
                  <a:t>Open Source</a:t>
                </a:r>
                <a:r>
                  <a:rPr b="0" i="0" lang="en-US" sz="1054" u="none" cap="none" strike="noStrike">
                    <a:solidFill>
                      <a:srgbClr val="FFD966"/>
                    </a:solidFill>
                    <a:latin typeface="Trebuchet MS"/>
                    <a:ea typeface="Trebuchet MS"/>
                    <a:cs typeface="Trebuchet MS"/>
                    <a:sym typeface="Trebuchet MS"/>
                  </a:rPr>
                  <a:t> </a:t>
                </a:r>
                <a:endParaRPr b="0" i="0" sz="1054"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630"/>
                  <a:buFont typeface="Arial"/>
                  <a:buNone/>
                </a:pPr>
                <a:r>
                  <a:rPr b="0" i="0" lang="en-US" sz="958" u="none" cap="none" strike="noStrike">
                    <a:solidFill>
                      <a:srgbClr val="FFD966"/>
                    </a:solidFill>
                    <a:latin typeface="Trebuchet MS"/>
                    <a:ea typeface="Trebuchet MS"/>
                    <a:cs typeface="Trebuchet MS"/>
                    <a:sym typeface="Trebuchet MS"/>
                  </a:rPr>
                  <a:t>Forum 2024</a:t>
                </a:r>
                <a:endParaRPr b="0" i="0" sz="958" u="none" cap="none" strike="noStrike">
                  <a:solidFill>
                    <a:srgbClr val="FFD966"/>
                  </a:solidFill>
                  <a:latin typeface="Trebuchet MS"/>
                  <a:ea typeface="Trebuchet MS"/>
                  <a:cs typeface="Trebuchet MS"/>
                  <a:sym typeface="Trebuchet MS"/>
                </a:endParaRPr>
              </a:p>
            </p:txBody>
          </p:sp>
          <p:sp>
            <p:nvSpPr>
              <p:cNvPr id="728" name="Google Shape;728;g3774538861f_0_404"/>
              <p:cNvSpPr txBox="1"/>
              <p:nvPr/>
            </p:nvSpPr>
            <p:spPr>
              <a:xfrm>
                <a:off x="2170747" y="-1027619"/>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862" u="none" cap="none" strike="noStrike">
                    <a:solidFill>
                      <a:srgbClr val="FFD966"/>
                    </a:solidFill>
                    <a:latin typeface="Trebuchet MS"/>
                    <a:ea typeface="Trebuchet MS"/>
                    <a:cs typeface="Trebuchet MS"/>
                    <a:sym typeface="Trebuchet MS"/>
                  </a:rPr>
                  <a:t>Feb 22 2024</a:t>
                </a:r>
                <a:endParaRPr b="0" i="0" sz="862"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055"/>
                  <a:buFont typeface="Arial"/>
                  <a:buNone/>
                </a:pPr>
                <a:r>
                  <a:rPr b="0" i="0" lang="en-US" sz="1054" u="none" cap="none" strike="noStrike">
                    <a:solidFill>
                      <a:schemeClr val="lt1"/>
                    </a:solidFill>
                    <a:latin typeface="Trebuchet MS"/>
                    <a:ea typeface="Trebuchet MS"/>
                    <a:cs typeface="Trebuchet MS"/>
                    <a:sym typeface="Trebuchet MS"/>
                  </a:rPr>
                  <a:t>Mod Tech </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055"/>
                  <a:buFont typeface="Arial"/>
                  <a:buNone/>
                </a:pPr>
                <a:r>
                  <a:rPr b="0" i="0" lang="en-US" sz="1054" u="none" cap="none" strike="noStrike">
                    <a:solidFill>
                      <a:schemeClr val="lt1"/>
                    </a:solidFill>
                    <a:latin typeface="Trebuchet MS"/>
                    <a:ea typeface="Trebuchet MS"/>
                    <a:cs typeface="Trebuchet MS"/>
                    <a:sym typeface="Trebuchet MS"/>
                  </a:rPr>
                  <a:t>Labs</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sp>
          <p:nvSpPr>
            <p:cNvPr id="729" name="Google Shape;729;g3774538861f_0_404" title="Milestone Number"/>
            <p:cNvSpPr/>
            <p:nvPr/>
          </p:nvSpPr>
          <p:spPr>
            <a:xfrm>
              <a:off x="9143848" y="809505"/>
              <a:ext cx="297300" cy="2973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16</a:t>
              </a:r>
              <a:endParaRPr b="0" i="0" sz="1820" u="none" cap="none" strike="noStrike">
                <a:solidFill>
                  <a:srgbClr val="000000"/>
                </a:solidFill>
                <a:latin typeface="Arial"/>
                <a:ea typeface="Arial"/>
                <a:cs typeface="Arial"/>
                <a:sym typeface="Arial"/>
              </a:endParaRPr>
            </a:p>
          </p:txBody>
        </p:sp>
      </p:grpSp>
      <p:sp>
        <p:nvSpPr>
          <p:cNvPr id="730" name="Google Shape;730;g3774538861f_0_404"/>
          <p:cNvSpPr txBox="1"/>
          <p:nvPr/>
        </p:nvSpPr>
        <p:spPr>
          <a:xfrm>
            <a:off x="8972847" y="5954143"/>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Feb</a:t>
            </a:r>
            <a:endParaRPr b="0" i="0" sz="1054" u="none" cap="none" strike="noStrike">
              <a:solidFill>
                <a:srgbClr val="FFFFFF"/>
              </a:solidFill>
              <a:latin typeface="Arial"/>
              <a:ea typeface="Arial"/>
              <a:cs typeface="Arial"/>
              <a:sym typeface="Arial"/>
            </a:endParaRPr>
          </a:p>
        </p:txBody>
      </p:sp>
      <p:cxnSp>
        <p:nvCxnSpPr>
          <p:cNvPr id="731" name="Google Shape;731;g3774538861f_0_404"/>
          <p:cNvCxnSpPr/>
          <p:nvPr/>
        </p:nvCxnSpPr>
        <p:spPr>
          <a:xfrm>
            <a:off x="9204686" y="5721240"/>
            <a:ext cx="0" cy="147000"/>
          </a:xfrm>
          <a:prstGeom prst="straightConnector1">
            <a:avLst/>
          </a:prstGeom>
          <a:noFill/>
          <a:ln cap="flat" cmpd="sng" w="12175">
            <a:solidFill>
              <a:srgbClr val="D8D8D8"/>
            </a:solidFill>
            <a:prstDash val="dash"/>
            <a:miter lim="800000"/>
            <a:headEnd len="sm" w="sm" type="none"/>
            <a:tailEnd len="sm" w="sm" type="none"/>
          </a:ln>
        </p:spPr>
      </p:cxnSp>
      <p:cxnSp>
        <p:nvCxnSpPr>
          <p:cNvPr id="732" name="Google Shape;732;g3774538861f_0_404"/>
          <p:cNvCxnSpPr/>
          <p:nvPr/>
        </p:nvCxnSpPr>
        <p:spPr>
          <a:xfrm>
            <a:off x="4371328" y="5669501"/>
            <a:ext cx="0" cy="147000"/>
          </a:xfrm>
          <a:prstGeom prst="straightConnector1">
            <a:avLst/>
          </a:prstGeom>
          <a:noFill/>
          <a:ln cap="flat" cmpd="sng" w="12175">
            <a:solidFill>
              <a:srgbClr val="D8D8D8"/>
            </a:solidFill>
            <a:prstDash val="dash"/>
            <a:miter lim="800000"/>
            <a:headEnd len="sm" w="sm" type="none"/>
            <a:tailEnd len="sm" w="sm" type="none"/>
          </a:ln>
        </p:spPr>
      </p:cxnSp>
      <p:grpSp>
        <p:nvGrpSpPr>
          <p:cNvPr id="733" name="Google Shape;733;g3774538861f_0_404" title="Milestone 3"/>
          <p:cNvGrpSpPr/>
          <p:nvPr/>
        </p:nvGrpSpPr>
        <p:grpSpPr>
          <a:xfrm>
            <a:off x="9709353" y="437311"/>
            <a:ext cx="1526348" cy="5184131"/>
            <a:chOff x="3275158" y="-400072"/>
            <a:chExt cx="1719248" cy="5839300"/>
          </a:xfrm>
        </p:grpSpPr>
        <p:sp>
          <p:nvSpPr>
            <p:cNvPr id="734" name="Google Shape;734;g3774538861f_0_404" title="Milestone Arrow"/>
            <p:cNvSpPr/>
            <p:nvPr/>
          </p:nvSpPr>
          <p:spPr>
            <a:xfrm>
              <a:off x="3275158" y="896328"/>
              <a:ext cx="470400" cy="454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sp>
          <p:nvSpPr>
            <p:cNvPr id="735" name="Google Shape;735;g3774538861f_0_404" title="Milestone Number"/>
            <p:cNvSpPr/>
            <p:nvPr/>
          </p:nvSpPr>
          <p:spPr>
            <a:xfrm>
              <a:off x="3361849" y="1039026"/>
              <a:ext cx="297000" cy="2970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17</a:t>
              </a:r>
              <a:endParaRPr b="0" i="0" sz="1820" u="none" cap="none" strike="noStrike">
                <a:solidFill>
                  <a:srgbClr val="000000"/>
                </a:solidFill>
                <a:latin typeface="Arial"/>
                <a:ea typeface="Arial"/>
                <a:cs typeface="Arial"/>
                <a:sym typeface="Arial"/>
              </a:endParaRPr>
            </a:p>
          </p:txBody>
        </p:sp>
        <p:grpSp>
          <p:nvGrpSpPr>
            <p:cNvPr id="736" name="Google Shape;736;g3774538861f_0_404" title="Milestone Text"/>
            <p:cNvGrpSpPr/>
            <p:nvPr/>
          </p:nvGrpSpPr>
          <p:grpSpPr>
            <a:xfrm>
              <a:off x="3276006" y="-400072"/>
              <a:ext cx="1718400" cy="692543"/>
              <a:chOff x="1936567" y="-1859663"/>
              <a:chExt cx="1718400" cy="692543"/>
            </a:xfrm>
          </p:grpSpPr>
          <p:sp>
            <p:nvSpPr>
              <p:cNvPr id="737" name="Google Shape;737;g3774538861f_0_404"/>
              <p:cNvSpPr txBox="1"/>
              <p:nvPr/>
            </p:nvSpPr>
            <p:spPr>
              <a:xfrm>
                <a:off x="1937408" y="-1859663"/>
                <a:ext cx="1177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1362" u="none" cap="none" strike="noStrike">
                    <a:solidFill>
                      <a:srgbClr val="FFF2CC"/>
                    </a:solidFill>
                    <a:latin typeface="Trebuchet MS"/>
                    <a:ea typeface="Trebuchet MS"/>
                    <a:cs typeface="Trebuchet MS"/>
                    <a:sym typeface="Trebuchet MS"/>
                  </a:rPr>
                  <a:t>Open Source Days 2024</a:t>
                </a:r>
                <a:endParaRPr b="0" i="0" sz="1362" u="none" cap="none" strike="noStrike">
                  <a:solidFill>
                    <a:srgbClr val="FFF2CC"/>
                  </a:solidFill>
                  <a:latin typeface="Arial"/>
                  <a:ea typeface="Arial"/>
                  <a:cs typeface="Arial"/>
                  <a:sym typeface="Arial"/>
                </a:endParaRPr>
              </a:p>
            </p:txBody>
          </p:sp>
          <p:sp>
            <p:nvSpPr>
              <p:cNvPr id="738" name="Google Shape;738;g3774538861f_0_404"/>
              <p:cNvSpPr txBox="1"/>
              <p:nvPr/>
            </p:nvSpPr>
            <p:spPr>
              <a:xfrm>
                <a:off x="1936567" y="-1321020"/>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972" u="none" cap="none" strike="noStrike">
                    <a:solidFill>
                      <a:srgbClr val="FFF2CC"/>
                    </a:solidFill>
                    <a:latin typeface="Trebuchet MS"/>
                    <a:ea typeface="Trebuchet MS"/>
                    <a:cs typeface="Trebuchet MS"/>
                    <a:sym typeface="Trebuchet MS"/>
                  </a:rPr>
                  <a:t>July 23-29 2024</a:t>
                </a:r>
                <a:endParaRPr b="0" i="0" sz="972"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287"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Samsung</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Caligra</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grpSp>
      <p:cxnSp>
        <p:nvCxnSpPr>
          <p:cNvPr id="739" name="Google Shape;739;g3774538861f_0_404"/>
          <p:cNvCxnSpPr/>
          <p:nvPr/>
        </p:nvCxnSpPr>
        <p:spPr>
          <a:xfrm>
            <a:off x="9964308" y="5685080"/>
            <a:ext cx="0" cy="147000"/>
          </a:xfrm>
          <a:prstGeom prst="straightConnector1">
            <a:avLst/>
          </a:prstGeom>
          <a:noFill/>
          <a:ln cap="flat" cmpd="sng" w="12175">
            <a:solidFill>
              <a:srgbClr val="D8D8D8"/>
            </a:solidFill>
            <a:prstDash val="dash"/>
            <a:miter lim="800000"/>
            <a:headEnd len="sm" w="sm" type="none"/>
            <a:tailEnd len="sm" w="sm" type="none"/>
          </a:ln>
        </p:spPr>
      </p:cxnSp>
      <p:sp>
        <p:nvSpPr>
          <p:cNvPr id="740" name="Google Shape;740;g3774538861f_0_404"/>
          <p:cNvSpPr txBox="1"/>
          <p:nvPr/>
        </p:nvSpPr>
        <p:spPr>
          <a:xfrm>
            <a:off x="9611557" y="5953009"/>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August</a:t>
            </a:r>
            <a:endParaRPr b="0" i="0" sz="1054" u="none" cap="none" strike="noStrike">
              <a:solidFill>
                <a:srgbClr val="FFFFFF"/>
              </a:solidFill>
              <a:latin typeface="Arial"/>
              <a:ea typeface="Arial"/>
              <a:cs typeface="Arial"/>
              <a:sym typeface="Arial"/>
            </a:endParaRPr>
          </a:p>
        </p:txBody>
      </p:sp>
      <p:pic>
        <p:nvPicPr>
          <p:cNvPr id="741" name="Google Shape;741;g3774538861f_0_404"/>
          <p:cNvPicPr preferRelativeResize="0"/>
          <p:nvPr/>
        </p:nvPicPr>
        <p:blipFill rotWithShape="1">
          <a:blip r:embed="rId4">
            <a:alphaModFix/>
          </a:blip>
          <a:srcRect b="0" l="0" r="0" t="0"/>
          <a:stretch/>
        </p:blipFill>
        <p:spPr>
          <a:xfrm>
            <a:off x="8501712" y="426900"/>
            <a:ext cx="446344" cy="549047"/>
          </a:xfrm>
          <a:prstGeom prst="rect">
            <a:avLst/>
          </a:prstGeom>
          <a:noFill/>
          <a:ln>
            <a:noFill/>
          </a:ln>
        </p:spPr>
      </p:pic>
      <p:grpSp>
        <p:nvGrpSpPr>
          <p:cNvPr id="742" name="Google Shape;742;g3774538861f_0_404"/>
          <p:cNvGrpSpPr/>
          <p:nvPr/>
        </p:nvGrpSpPr>
        <p:grpSpPr>
          <a:xfrm>
            <a:off x="10195251" y="1592171"/>
            <a:ext cx="850666" cy="4012728"/>
            <a:chOff x="9017391" y="-1289903"/>
            <a:chExt cx="958173" cy="4244028"/>
          </a:xfrm>
        </p:grpSpPr>
        <p:sp>
          <p:nvSpPr>
            <p:cNvPr id="743" name="Google Shape;743;g3774538861f_0_404" title="Milestone Arrow"/>
            <p:cNvSpPr/>
            <p:nvPr/>
          </p:nvSpPr>
          <p:spPr>
            <a:xfrm>
              <a:off x="9039410" y="-58775"/>
              <a:ext cx="470400" cy="30129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grpSp>
          <p:nvGrpSpPr>
            <p:cNvPr id="744" name="Google Shape;744;g3774538861f_0_404" title="Milestone Text"/>
            <p:cNvGrpSpPr/>
            <p:nvPr/>
          </p:nvGrpSpPr>
          <p:grpSpPr>
            <a:xfrm>
              <a:off x="9017391" y="-1289903"/>
              <a:ext cx="958173" cy="519572"/>
              <a:chOff x="2170739" y="-2359047"/>
              <a:chExt cx="958173" cy="501324"/>
            </a:xfrm>
          </p:grpSpPr>
          <p:sp>
            <p:nvSpPr>
              <p:cNvPr id="745" name="Google Shape;745;g3774538861f_0_404"/>
              <p:cNvSpPr txBox="1"/>
              <p:nvPr/>
            </p:nvSpPr>
            <p:spPr>
              <a:xfrm>
                <a:off x="2170739" y="-2359047"/>
                <a:ext cx="9480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0" i="0" lang="en-US" sz="957" u="none" cap="none" strike="noStrike">
                    <a:solidFill>
                      <a:srgbClr val="FFF2CC"/>
                    </a:solidFill>
                    <a:latin typeface="Trebuchet MS"/>
                    <a:ea typeface="Trebuchet MS"/>
                    <a:cs typeface="Trebuchet MS"/>
                    <a:sym typeface="Trebuchet MS"/>
                  </a:rPr>
                  <a:t>Open Source </a:t>
                </a:r>
                <a:endParaRPr b="0" i="0" sz="957"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630"/>
                  <a:buFont typeface="Arial"/>
                  <a:buNone/>
                </a:pPr>
                <a:r>
                  <a:rPr b="0" i="0" lang="en-US" sz="957" u="none" cap="none" strike="noStrike">
                    <a:solidFill>
                      <a:srgbClr val="FFF2CC"/>
                    </a:solidFill>
                    <a:latin typeface="Trebuchet MS"/>
                    <a:ea typeface="Trebuchet MS"/>
                    <a:cs typeface="Trebuchet MS"/>
                    <a:sym typeface="Trebuchet MS"/>
                  </a:rPr>
                  <a:t>Forum 2025</a:t>
                </a:r>
                <a:endParaRPr b="0" i="0" sz="1436" u="none" cap="none" strike="noStrike">
                  <a:solidFill>
                    <a:srgbClr val="FFF2CC"/>
                  </a:solidFill>
                  <a:latin typeface="Trebuchet MS"/>
                  <a:ea typeface="Trebuchet MS"/>
                  <a:cs typeface="Trebuchet MS"/>
                  <a:sym typeface="Trebuchet MS"/>
                </a:endParaRPr>
              </a:p>
            </p:txBody>
          </p:sp>
          <p:sp>
            <p:nvSpPr>
              <p:cNvPr id="746" name="Google Shape;746;g3774538861f_0_404"/>
              <p:cNvSpPr txBox="1"/>
              <p:nvPr/>
            </p:nvSpPr>
            <p:spPr>
              <a:xfrm>
                <a:off x="2180912" y="-2011623"/>
                <a:ext cx="9480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957" u="none" cap="none" strike="noStrike">
                    <a:solidFill>
                      <a:srgbClr val="FCE5CD"/>
                    </a:solidFill>
                    <a:latin typeface="Trebuchet MS"/>
                    <a:ea typeface="Trebuchet MS"/>
                    <a:cs typeface="Trebuchet MS"/>
                    <a:sym typeface="Trebuchet MS"/>
                  </a:rPr>
                  <a:t>Feb </a:t>
                </a:r>
                <a:r>
                  <a:rPr b="0" i="0" lang="en-US" sz="957" u="none" cap="none" strike="noStrike">
                    <a:solidFill>
                      <a:srgbClr val="FFF2CC"/>
                    </a:solidFill>
                    <a:latin typeface="Trebuchet MS"/>
                    <a:ea typeface="Trebuchet MS"/>
                    <a:cs typeface="Trebuchet MS"/>
                    <a:sym typeface="Trebuchet MS"/>
                  </a:rPr>
                  <a:t>13 2025</a:t>
                </a:r>
                <a:endParaRPr b="0" i="0" sz="190" u="none" cap="none" strike="noStrike">
                  <a:solidFill>
                    <a:srgbClr val="FFF2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055"/>
                  <a:buFont typeface="Arial"/>
                  <a:buNone/>
                </a:pPr>
                <a:r>
                  <a:rPr b="1" i="0" lang="en-US" sz="1054" u="none" cap="none" strike="noStrike">
                    <a:solidFill>
                      <a:srgbClr val="C3602C"/>
                    </a:solidFill>
                    <a:latin typeface="Trebuchet MS"/>
                    <a:ea typeface="Trebuchet MS"/>
                    <a:cs typeface="Trebuchet MS"/>
                    <a:sym typeface="Trebuchet MS"/>
                  </a:rPr>
                  <a:t>OpenAPV</a:t>
                </a:r>
                <a:endParaRPr b="1" i="0" sz="1054"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055"/>
                  <a:buFont typeface="Arial"/>
                  <a:buNone/>
                </a:pPr>
                <a:r>
                  <a:t/>
                </a:r>
                <a:endParaRPr b="1" i="0" sz="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055"/>
                  <a:buFont typeface="Arial"/>
                  <a:buNone/>
                </a:pPr>
                <a:r>
                  <a:rPr b="0" i="0" lang="en-US" sz="862" u="none" cap="none" strike="noStrike">
                    <a:solidFill>
                      <a:schemeClr val="lt1"/>
                    </a:solidFill>
                    <a:latin typeface="Trebuchet MS"/>
                    <a:ea typeface="Trebuchet MS"/>
                    <a:cs typeface="Trebuchet MS"/>
                    <a:sym typeface="Trebuchet MS"/>
                  </a:rPr>
                  <a:t>Stability.ai </a:t>
                </a:r>
                <a:endParaRPr b="0" i="0" sz="862"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055"/>
                  <a:buFont typeface="Arial"/>
                  <a:buNone/>
                </a:pPr>
                <a:r>
                  <a:rPr b="0" i="0" lang="en-US" sz="862" u="none" cap="none" strike="noStrike">
                    <a:solidFill>
                      <a:schemeClr val="lt1"/>
                    </a:solidFill>
                    <a:latin typeface="Trebuchet MS"/>
                    <a:ea typeface="Trebuchet MS"/>
                    <a:cs typeface="Trebuchet MS"/>
                    <a:sym typeface="Trebuchet MS"/>
                  </a:rPr>
                  <a:t>RaynaultVFX</a:t>
                </a:r>
                <a:endParaRPr b="0" i="0" sz="862"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sp>
          <p:nvSpPr>
            <p:cNvPr id="747" name="Google Shape;747;g3774538861f_0_404" title="Milestone Number"/>
            <p:cNvSpPr/>
            <p:nvPr/>
          </p:nvSpPr>
          <p:spPr>
            <a:xfrm>
              <a:off x="9117589" y="88402"/>
              <a:ext cx="297300" cy="2973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18</a:t>
              </a:r>
              <a:endParaRPr b="0" i="0" sz="1820" u="none" cap="none" strike="noStrike">
                <a:solidFill>
                  <a:srgbClr val="000000"/>
                </a:solidFill>
                <a:latin typeface="Arial"/>
                <a:ea typeface="Arial"/>
                <a:cs typeface="Arial"/>
                <a:sym typeface="Arial"/>
              </a:endParaRPr>
            </a:p>
          </p:txBody>
        </p:sp>
      </p:grpSp>
      <p:sp>
        <p:nvSpPr>
          <p:cNvPr id="748" name="Google Shape;748;g3774538861f_0_404"/>
          <p:cNvSpPr txBox="1"/>
          <p:nvPr/>
        </p:nvSpPr>
        <p:spPr>
          <a:xfrm>
            <a:off x="10216912" y="5965639"/>
            <a:ext cx="4719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Feb</a:t>
            </a:r>
            <a:endParaRPr b="0" i="0" sz="1054" u="none" cap="none" strike="noStrike">
              <a:solidFill>
                <a:srgbClr val="FFFFFF"/>
              </a:solidFill>
              <a:latin typeface="Arial"/>
              <a:ea typeface="Arial"/>
              <a:cs typeface="Arial"/>
              <a:sym typeface="Arial"/>
            </a:endParaRPr>
          </a:p>
        </p:txBody>
      </p:sp>
      <p:cxnSp>
        <p:nvCxnSpPr>
          <p:cNvPr id="749" name="Google Shape;749;g3774538861f_0_404"/>
          <p:cNvCxnSpPr/>
          <p:nvPr/>
        </p:nvCxnSpPr>
        <p:spPr>
          <a:xfrm>
            <a:off x="10448751" y="5692034"/>
            <a:ext cx="0" cy="147000"/>
          </a:xfrm>
          <a:prstGeom prst="straightConnector1">
            <a:avLst/>
          </a:prstGeom>
          <a:noFill/>
          <a:ln cap="flat" cmpd="sng" w="12175">
            <a:solidFill>
              <a:srgbClr val="D8D8D8"/>
            </a:solidFill>
            <a:prstDash val="dash"/>
            <a:miter lim="800000"/>
            <a:headEnd len="sm" w="sm" type="none"/>
            <a:tailEnd len="sm" w="sm" type="none"/>
          </a:ln>
        </p:spPr>
      </p:cxnSp>
      <p:sp>
        <p:nvSpPr>
          <p:cNvPr id="750" name="Google Shape;750;g3774538861f_0_404"/>
          <p:cNvSpPr txBox="1"/>
          <p:nvPr/>
        </p:nvSpPr>
        <p:spPr>
          <a:xfrm>
            <a:off x="10602466" y="6261050"/>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2025</a:t>
            </a:r>
            <a:endParaRPr b="0" i="0" sz="1820" u="none" cap="none" strike="noStrike">
              <a:solidFill>
                <a:srgbClr val="FFFFFF"/>
              </a:solidFill>
              <a:latin typeface="Arial"/>
              <a:ea typeface="Arial"/>
              <a:cs typeface="Arial"/>
              <a:sym typeface="Arial"/>
            </a:endParaRPr>
          </a:p>
        </p:txBody>
      </p:sp>
      <p:sp>
        <p:nvSpPr>
          <p:cNvPr id="751" name="Google Shape;751;g3774538861f_0_404" title="Milestone Arrow"/>
          <p:cNvSpPr/>
          <p:nvPr/>
        </p:nvSpPr>
        <p:spPr>
          <a:xfrm>
            <a:off x="10977950" y="2333027"/>
            <a:ext cx="417600" cy="3286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58400" lIns="116875" spcFirstLastPara="1" rIns="116875" wrap="square" tIns="58400">
            <a:noAutofit/>
          </a:bodyPr>
          <a:lstStyle/>
          <a:p>
            <a:pPr indent="0" lvl="0" marL="0" marR="0" rtl="0" algn="ctr">
              <a:lnSpc>
                <a:spcPct val="100000"/>
              </a:lnSpc>
              <a:spcBef>
                <a:spcPts val="0"/>
              </a:spcBef>
              <a:spcAft>
                <a:spcPts val="0"/>
              </a:spcAft>
              <a:buClr>
                <a:srgbClr val="000000"/>
              </a:buClr>
              <a:buSzPts val="1821"/>
              <a:buFont typeface="Arial"/>
              <a:buNone/>
            </a:pPr>
            <a:r>
              <a:t/>
            </a:r>
            <a:endParaRPr b="0" i="0" sz="1820" u="none" cap="none" strike="noStrike">
              <a:solidFill>
                <a:srgbClr val="FFFFFF"/>
              </a:solidFill>
              <a:latin typeface="Trebuchet MS"/>
              <a:ea typeface="Trebuchet MS"/>
              <a:cs typeface="Trebuchet MS"/>
              <a:sym typeface="Trebuchet MS"/>
            </a:endParaRPr>
          </a:p>
        </p:txBody>
      </p:sp>
      <p:grpSp>
        <p:nvGrpSpPr>
          <p:cNvPr id="752" name="Google Shape;752;g3774538861f_0_404"/>
          <p:cNvGrpSpPr/>
          <p:nvPr/>
        </p:nvGrpSpPr>
        <p:grpSpPr>
          <a:xfrm>
            <a:off x="10956056" y="427433"/>
            <a:ext cx="1203043" cy="630431"/>
            <a:chOff x="2170879" y="-1080659"/>
            <a:chExt cx="1355083" cy="685102"/>
          </a:xfrm>
        </p:grpSpPr>
        <p:sp>
          <p:nvSpPr>
            <p:cNvPr id="753" name="Google Shape;753;g3774538861f_0_404"/>
            <p:cNvSpPr txBox="1"/>
            <p:nvPr/>
          </p:nvSpPr>
          <p:spPr>
            <a:xfrm>
              <a:off x="2170879" y="-1080659"/>
              <a:ext cx="13449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30"/>
                <a:buFont typeface="Arial"/>
                <a:buNone/>
              </a:pPr>
              <a:r>
                <a:rPr b="1" i="0" lang="en-US" sz="1437" u="none" cap="none" strike="noStrike">
                  <a:solidFill>
                    <a:schemeClr val="lt1"/>
                  </a:solidFill>
                  <a:latin typeface="Trebuchet MS"/>
                  <a:ea typeface="Trebuchet MS"/>
                  <a:cs typeface="Trebuchet MS"/>
                  <a:sym typeface="Trebuchet MS"/>
                </a:rPr>
                <a:t>Open Source Days 2025</a:t>
              </a:r>
              <a:endParaRPr b="1" i="0" sz="1437" u="none" cap="none" strike="noStrike">
                <a:solidFill>
                  <a:schemeClr val="lt1"/>
                </a:solidFill>
                <a:latin typeface="Arial"/>
                <a:ea typeface="Arial"/>
                <a:cs typeface="Arial"/>
                <a:sym typeface="Arial"/>
              </a:endParaRPr>
            </a:p>
          </p:txBody>
        </p:sp>
        <p:sp>
          <p:nvSpPr>
            <p:cNvPr id="754" name="Google Shape;754;g3774538861f_0_404"/>
            <p:cNvSpPr txBox="1"/>
            <p:nvPr/>
          </p:nvSpPr>
          <p:spPr>
            <a:xfrm>
              <a:off x="2181062" y="-549457"/>
              <a:ext cx="13449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55"/>
                <a:buFont typeface="Arial"/>
                <a:buNone/>
              </a:pPr>
              <a:r>
                <a:rPr b="0" i="0" lang="en-US" sz="1054" u="none" cap="none" strike="noStrike">
                  <a:solidFill>
                    <a:schemeClr val="lt1"/>
                  </a:solidFill>
                  <a:latin typeface="Trebuchet MS"/>
                  <a:ea typeface="Trebuchet MS"/>
                  <a:cs typeface="Trebuchet MS"/>
                  <a:sym typeface="Trebuchet MS"/>
                </a:rPr>
                <a:t>August  4-10</a:t>
              </a:r>
              <a:endParaRPr b="0"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88"/>
                <a:buFont typeface="Arial"/>
                <a:buNone/>
              </a:pPr>
              <a:r>
                <a:t/>
              </a:r>
              <a:endParaRPr b="0" i="0" sz="287"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chemeClr val="lt1"/>
                  </a:solidFill>
                  <a:latin typeface="Trebuchet MS"/>
                  <a:ea typeface="Trebuchet MS"/>
                  <a:cs typeface="Trebuchet MS"/>
                  <a:sym typeface="Trebuchet MS"/>
                </a:rPr>
                <a:t>ACES</a:t>
              </a:r>
              <a:endParaRPr b="1"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chemeClr val="lt1"/>
                  </a:solidFill>
                  <a:latin typeface="Trebuchet MS"/>
                  <a:ea typeface="Trebuchet MS"/>
                  <a:cs typeface="Trebuchet MS"/>
                  <a:sym typeface="Trebuchet MS"/>
                </a:rPr>
                <a:t>DNA</a:t>
              </a:r>
              <a:endParaRPr b="1"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chemeClr val="lt1"/>
                  </a:solidFill>
                  <a:latin typeface="Trebuchet MS"/>
                  <a:ea typeface="Trebuchet MS"/>
                  <a:cs typeface="Trebuchet MS"/>
                  <a:sym typeface="Trebuchet MS"/>
                </a:rPr>
                <a:t>RMTC</a:t>
              </a:r>
              <a:endParaRPr b="1" i="0" sz="1054"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6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Trebuchet MS"/>
                  <a:ea typeface="Trebuchet MS"/>
                  <a:cs typeface="Trebuchet MS"/>
                  <a:sym typeface="Trebuchet MS"/>
                </a:rPr>
                <a:t>LAIKA</a:t>
              </a:r>
              <a:endParaRPr b="1"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Trebuchet MS"/>
                  <a:ea typeface="Trebuchet MS"/>
                  <a:cs typeface="Trebuchet MS"/>
                  <a:sym typeface="Trebuchet MS"/>
                </a:rPr>
                <a:t>Skydance Animation</a:t>
              </a:r>
              <a:endParaRPr b="1" i="0" sz="1054"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55"/>
                <a:buFont typeface="Arial"/>
                <a:buNone/>
              </a:pPr>
              <a:r>
                <a:t/>
              </a:r>
              <a:endParaRPr b="0" i="0" sz="1054" u="none" cap="none" strike="noStrike">
                <a:solidFill>
                  <a:srgbClr val="000000"/>
                </a:solidFill>
                <a:latin typeface="Trebuchet MS"/>
                <a:ea typeface="Trebuchet MS"/>
                <a:cs typeface="Trebuchet MS"/>
                <a:sym typeface="Trebuchet MS"/>
              </a:endParaRPr>
            </a:p>
          </p:txBody>
        </p:sp>
      </p:grpSp>
      <p:sp>
        <p:nvSpPr>
          <p:cNvPr id="755" name="Google Shape;755;g3774538861f_0_404" title="Milestone Number"/>
          <p:cNvSpPr/>
          <p:nvPr/>
        </p:nvSpPr>
        <p:spPr>
          <a:xfrm>
            <a:off x="11044582" y="2482883"/>
            <a:ext cx="264000" cy="281100"/>
          </a:xfrm>
          <a:prstGeom prst="ellipse">
            <a:avLst/>
          </a:prstGeom>
          <a:solidFill>
            <a:schemeClr val="lt1"/>
          </a:solidFill>
          <a:ln>
            <a:noFill/>
          </a:ln>
          <a:effectLst>
            <a:outerShdw blurRad="32466" rotWithShape="0" algn="tl" dir="2700000" dist="16233">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0" i="0" lang="en-US" sz="1054" u="none" cap="none" strike="noStrike">
                <a:solidFill>
                  <a:srgbClr val="595959"/>
                </a:solidFill>
                <a:latin typeface="Trebuchet MS"/>
                <a:ea typeface="Trebuchet MS"/>
                <a:cs typeface="Trebuchet MS"/>
                <a:sym typeface="Trebuchet MS"/>
              </a:rPr>
              <a:t>19</a:t>
            </a:r>
            <a:endParaRPr b="0" i="0" sz="1820" u="none" cap="none" strike="noStrike">
              <a:solidFill>
                <a:srgbClr val="000000"/>
              </a:solidFill>
              <a:latin typeface="Arial"/>
              <a:ea typeface="Arial"/>
              <a:cs typeface="Arial"/>
              <a:sym typeface="Arial"/>
            </a:endParaRPr>
          </a:p>
        </p:txBody>
      </p:sp>
      <p:sp>
        <p:nvSpPr>
          <p:cNvPr id="756" name="Google Shape;756;g3774538861f_0_404"/>
          <p:cNvSpPr txBox="1"/>
          <p:nvPr/>
        </p:nvSpPr>
        <p:spPr>
          <a:xfrm>
            <a:off x="10931032" y="5957571"/>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August</a:t>
            </a:r>
            <a:endParaRPr b="0" i="0" sz="1054" u="none" cap="none" strike="noStrike">
              <a:solidFill>
                <a:srgbClr val="FFFFFF"/>
              </a:solidFill>
              <a:latin typeface="Arial"/>
              <a:ea typeface="Arial"/>
              <a:cs typeface="Arial"/>
              <a:sym typeface="Arial"/>
            </a:endParaRPr>
          </a:p>
        </p:txBody>
      </p:sp>
      <p:cxnSp>
        <p:nvCxnSpPr>
          <p:cNvPr id="757" name="Google Shape;757;g3774538861f_0_404"/>
          <p:cNvCxnSpPr/>
          <p:nvPr/>
        </p:nvCxnSpPr>
        <p:spPr>
          <a:xfrm>
            <a:off x="11156233" y="5694705"/>
            <a:ext cx="0" cy="147000"/>
          </a:xfrm>
          <a:prstGeom prst="straightConnector1">
            <a:avLst/>
          </a:prstGeom>
          <a:noFill/>
          <a:ln cap="flat" cmpd="sng" w="12175">
            <a:solidFill>
              <a:srgbClr val="D8D8D8"/>
            </a:solidFill>
            <a:prstDash val="dash"/>
            <a:miter lim="800000"/>
            <a:headEnd len="sm" w="sm" type="none"/>
            <a:tailEnd len="sm" w="sm" type="none"/>
          </a:ln>
        </p:spPr>
      </p:cxnSp>
      <p:sp>
        <p:nvSpPr>
          <p:cNvPr id="758" name="Google Shape;758;g3774538861f_0_404"/>
          <p:cNvSpPr txBox="1"/>
          <p:nvPr/>
        </p:nvSpPr>
        <p:spPr>
          <a:xfrm>
            <a:off x="978790" y="5911360"/>
            <a:ext cx="658200" cy="2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5"/>
              <a:buFont typeface="Arial"/>
              <a:buNone/>
            </a:pPr>
            <a:r>
              <a:rPr b="1" i="0" lang="en-US" sz="1054" u="none" cap="none" strike="noStrike">
                <a:solidFill>
                  <a:srgbClr val="FFFFFF"/>
                </a:solidFill>
                <a:latin typeface="Arial"/>
                <a:ea typeface="Arial"/>
                <a:cs typeface="Arial"/>
                <a:sym typeface="Arial"/>
              </a:rPr>
              <a:t>August</a:t>
            </a:r>
            <a:endParaRPr b="0" i="0" sz="1054" u="none" cap="none" strike="noStrike">
              <a:solidFill>
                <a:srgbClr val="FFFFFF"/>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g392fbab681a_0_70"/>
          <p:cNvSpPr txBox="1"/>
          <p:nvPr/>
        </p:nvSpPr>
        <p:spPr>
          <a:xfrm>
            <a:off x="152500" y="1354825"/>
            <a:ext cx="54789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Premier</a:t>
            </a:r>
            <a:endParaRPr b="1" sz="1900"/>
          </a:p>
        </p:txBody>
      </p:sp>
      <p:sp>
        <p:nvSpPr>
          <p:cNvPr id="764" name="Google Shape;764;g392fbab681a_0_70"/>
          <p:cNvSpPr txBox="1"/>
          <p:nvPr/>
        </p:nvSpPr>
        <p:spPr>
          <a:xfrm>
            <a:off x="5624050" y="1354825"/>
            <a:ext cx="43509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General</a:t>
            </a:r>
            <a:endParaRPr b="1" sz="1900"/>
          </a:p>
        </p:txBody>
      </p:sp>
      <p:sp>
        <p:nvSpPr>
          <p:cNvPr id="765" name="Google Shape;765;g392fbab681a_0_70"/>
          <p:cNvSpPr txBox="1"/>
          <p:nvPr/>
        </p:nvSpPr>
        <p:spPr>
          <a:xfrm>
            <a:off x="10113750" y="1354825"/>
            <a:ext cx="2055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Associate</a:t>
            </a:r>
            <a:endParaRPr b="1" sz="1900"/>
          </a:p>
        </p:txBody>
      </p:sp>
      <p:cxnSp>
        <p:nvCxnSpPr>
          <p:cNvPr id="766" name="Google Shape;766;g392fbab681a_0_70"/>
          <p:cNvCxnSpPr/>
          <p:nvPr/>
        </p:nvCxnSpPr>
        <p:spPr>
          <a:xfrm flipH="1">
            <a:off x="5624039" y="1730550"/>
            <a:ext cx="7200" cy="4826100"/>
          </a:xfrm>
          <a:prstGeom prst="straightConnector1">
            <a:avLst/>
          </a:prstGeom>
          <a:noFill/>
          <a:ln cap="flat" cmpd="sng" w="22225">
            <a:solidFill>
              <a:srgbClr val="B49823"/>
            </a:solidFill>
            <a:prstDash val="solid"/>
            <a:miter lim="800000"/>
            <a:headEnd len="sm" w="sm" type="none"/>
            <a:tailEnd len="sm" w="sm" type="none"/>
          </a:ln>
        </p:spPr>
      </p:cxnSp>
      <p:cxnSp>
        <p:nvCxnSpPr>
          <p:cNvPr id="767" name="Google Shape;767;g392fbab681a_0_70"/>
          <p:cNvCxnSpPr/>
          <p:nvPr/>
        </p:nvCxnSpPr>
        <p:spPr>
          <a:xfrm flipH="1">
            <a:off x="9975039" y="1730550"/>
            <a:ext cx="7200" cy="4826100"/>
          </a:xfrm>
          <a:prstGeom prst="straightConnector1">
            <a:avLst/>
          </a:prstGeom>
          <a:noFill/>
          <a:ln cap="flat" cmpd="sng" w="22225">
            <a:solidFill>
              <a:srgbClr val="B49823"/>
            </a:solidFill>
            <a:prstDash val="solid"/>
            <a:miter lim="800000"/>
            <a:headEnd len="sm" w="sm" type="none"/>
            <a:tailEnd len="sm" w="sm" type="none"/>
          </a:ln>
        </p:spPr>
      </p:cxnSp>
      <p:pic>
        <p:nvPicPr>
          <p:cNvPr id="768" name="Google Shape;768;g392fbab681a_0_70"/>
          <p:cNvPicPr preferRelativeResize="0"/>
          <p:nvPr/>
        </p:nvPicPr>
        <p:blipFill>
          <a:blip r:embed="rId3">
            <a:alphaModFix/>
          </a:blip>
          <a:stretch>
            <a:fillRect/>
          </a:stretch>
        </p:blipFill>
        <p:spPr>
          <a:xfrm>
            <a:off x="152400" y="1993450"/>
            <a:ext cx="5363999" cy="3753826"/>
          </a:xfrm>
          <a:prstGeom prst="rect">
            <a:avLst/>
          </a:prstGeom>
          <a:noFill/>
          <a:ln>
            <a:noFill/>
          </a:ln>
        </p:spPr>
      </p:pic>
      <p:sp>
        <p:nvSpPr>
          <p:cNvPr id="769" name="Google Shape;769;g392fbab681a_0_70"/>
          <p:cNvSpPr txBox="1"/>
          <p:nvPr/>
        </p:nvSpPr>
        <p:spPr>
          <a:xfrm>
            <a:off x="1187425" y="201700"/>
            <a:ext cx="9335400" cy="7206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1100"/>
              <a:buFont typeface="Arial"/>
              <a:buNone/>
            </a:pPr>
            <a:r>
              <a:rPr b="1" lang="en-US" sz="3900">
                <a:solidFill>
                  <a:schemeClr val="lt1"/>
                </a:solidFill>
                <a:latin typeface="Calibri"/>
                <a:ea typeface="Calibri"/>
                <a:cs typeface="Calibri"/>
                <a:sym typeface="Calibri"/>
              </a:rPr>
              <a:t>Membership</a:t>
            </a:r>
            <a:endParaRPr b="1" sz="3900">
              <a:solidFill>
                <a:schemeClr val="lt1"/>
              </a:solidFill>
              <a:latin typeface="Calibri"/>
              <a:ea typeface="Calibri"/>
              <a:cs typeface="Calibri"/>
              <a:sym typeface="Calibri"/>
            </a:endParaRPr>
          </a:p>
          <a:p>
            <a:pPr indent="0" lvl="0" marL="0" rtl="0" algn="l">
              <a:spcBef>
                <a:spcPts val="0"/>
              </a:spcBef>
              <a:spcAft>
                <a:spcPts val="0"/>
              </a:spcAft>
              <a:buNone/>
            </a:pPr>
            <a:r>
              <a:t/>
            </a:r>
            <a:endParaRPr/>
          </a:p>
        </p:txBody>
      </p:sp>
      <p:pic>
        <p:nvPicPr>
          <p:cNvPr id="770" name="Google Shape;770;g392fbab681a_0_70" title="Screenshot 2026-01-20 at 1.20.13 PM.png"/>
          <p:cNvPicPr preferRelativeResize="0"/>
          <p:nvPr/>
        </p:nvPicPr>
        <p:blipFill>
          <a:blip r:embed="rId4">
            <a:alphaModFix/>
          </a:blip>
          <a:stretch>
            <a:fillRect/>
          </a:stretch>
        </p:blipFill>
        <p:spPr>
          <a:xfrm>
            <a:off x="5783636" y="2118049"/>
            <a:ext cx="4053189" cy="3586056"/>
          </a:xfrm>
          <a:prstGeom prst="rect">
            <a:avLst/>
          </a:prstGeom>
          <a:noFill/>
          <a:ln>
            <a:noFill/>
          </a:ln>
        </p:spPr>
      </p:pic>
      <p:pic>
        <p:nvPicPr>
          <p:cNvPr id="771" name="Google Shape;771;g392fbab681a_0_70"/>
          <p:cNvPicPr preferRelativeResize="0"/>
          <p:nvPr/>
        </p:nvPicPr>
        <p:blipFill>
          <a:blip r:embed="rId5">
            <a:alphaModFix/>
          </a:blip>
          <a:stretch>
            <a:fillRect/>
          </a:stretch>
        </p:blipFill>
        <p:spPr>
          <a:xfrm>
            <a:off x="10113762" y="2118050"/>
            <a:ext cx="2055374" cy="36860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g3baa1c51435_0_0"/>
          <p:cNvSpPr txBox="1"/>
          <p:nvPr>
            <p:ph type="title"/>
          </p:nvPr>
        </p:nvSpPr>
        <p:spPr>
          <a:xfrm>
            <a:off x="838200" y="531375"/>
            <a:ext cx="10515600" cy="681300"/>
          </a:xfrm>
          <a:prstGeom prst="rect">
            <a:avLst/>
          </a:prstGeom>
          <a:no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FFFFFF"/>
              </a:buClr>
              <a:buSzPts val="3100"/>
              <a:buFont typeface="Arial"/>
              <a:buNone/>
            </a:pPr>
            <a:r>
              <a:rPr b="0" i="0" lang="en-US" sz="3100" u="none" cap="none" strike="noStrike">
                <a:solidFill>
                  <a:schemeClr val="lt1"/>
                </a:solidFill>
                <a:latin typeface="Arial"/>
                <a:ea typeface="Arial"/>
                <a:cs typeface="Arial"/>
                <a:sym typeface="Arial"/>
              </a:rPr>
              <a:t>An Open Source Foundation Developed in Partnership</a:t>
            </a:r>
            <a:endParaRPr b="0" i="0" sz="1400" u="none" cap="none" strike="noStrike">
              <a:solidFill>
                <a:schemeClr val="lt1"/>
              </a:solidFill>
              <a:latin typeface="Arial"/>
              <a:ea typeface="Arial"/>
              <a:cs typeface="Arial"/>
              <a:sym typeface="Arial"/>
            </a:endParaRPr>
          </a:p>
        </p:txBody>
      </p:sp>
      <p:pic>
        <p:nvPicPr>
          <p:cNvPr descr="Google Shape;303;p2" id="777" name="Google Shape;777;g3baa1c51435_0_0"/>
          <p:cNvPicPr preferRelativeResize="0"/>
          <p:nvPr/>
        </p:nvPicPr>
        <p:blipFill rotWithShape="1">
          <a:blip r:embed="rId3">
            <a:alphaModFix/>
          </a:blip>
          <a:srcRect b="0" l="0" r="0" t="0"/>
          <a:stretch/>
        </p:blipFill>
        <p:spPr>
          <a:xfrm>
            <a:off x="8501412" y="2739521"/>
            <a:ext cx="3243310" cy="1066329"/>
          </a:xfrm>
          <a:prstGeom prst="rect">
            <a:avLst/>
          </a:prstGeom>
          <a:noFill/>
          <a:ln>
            <a:noFill/>
          </a:ln>
          <a:effectLst>
            <a:outerShdw blurRad="228600" rotWithShape="0" dir="5400000" dist="82779">
              <a:srgbClr val="000000">
                <a:alpha val="63919"/>
              </a:srgbClr>
            </a:outerShdw>
          </a:effectLst>
        </p:spPr>
      </p:pic>
      <p:pic>
        <p:nvPicPr>
          <p:cNvPr descr="Google Shape;305;p2" id="778" name="Google Shape;778;g3baa1c51435_0_0"/>
          <p:cNvPicPr preferRelativeResize="0"/>
          <p:nvPr/>
        </p:nvPicPr>
        <p:blipFill rotWithShape="1">
          <a:blip r:embed="rId4">
            <a:alphaModFix/>
          </a:blip>
          <a:srcRect b="0" l="0" r="0" t="0"/>
          <a:stretch/>
        </p:blipFill>
        <p:spPr>
          <a:xfrm>
            <a:off x="838203" y="1877955"/>
            <a:ext cx="3018060" cy="3018060"/>
          </a:xfrm>
          <a:prstGeom prst="rect">
            <a:avLst/>
          </a:prstGeom>
          <a:noFill/>
          <a:ln>
            <a:noFill/>
          </a:ln>
          <a:effectLst>
            <a:outerShdw blurRad="228600" rotWithShape="0" dir="5400000" dist="82779">
              <a:srgbClr val="000000"/>
            </a:outerShdw>
          </a:effectLst>
        </p:spPr>
      </p:pic>
      <p:sp>
        <p:nvSpPr>
          <p:cNvPr id="779" name="Google Shape;779;g3baa1c51435_0_0"/>
          <p:cNvSpPr txBox="1"/>
          <p:nvPr/>
        </p:nvSpPr>
        <p:spPr>
          <a:xfrm>
            <a:off x="4105485" y="2117732"/>
            <a:ext cx="4003800" cy="2862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The Academy Software Foundation provides a neutral forum for open source software developers in the motion picture and broader media industries to share resources and collaborate on technologies for image creation, visual effects, animation and sound.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g25a7bd8b094_0_0"/>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990"/>
              <a:buNone/>
            </a:pPr>
            <a:r>
              <a:rPr lang="en-US" sz="3859"/>
              <a:t>Governing Board Representatives</a:t>
            </a:r>
            <a:endParaRPr sz="3859"/>
          </a:p>
        </p:txBody>
      </p:sp>
      <p:pic>
        <p:nvPicPr>
          <p:cNvPr id="786" name="Google Shape;786;g25a7bd8b094_0_0"/>
          <p:cNvPicPr preferRelativeResize="0"/>
          <p:nvPr/>
        </p:nvPicPr>
        <p:blipFill>
          <a:blip r:embed="rId3">
            <a:alphaModFix/>
          </a:blip>
          <a:stretch>
            <a:fillRect/>
          </a:stretch>
        </p:blipFill>
        <p:spPr>
          <a:xfrm>
            <a:off x="1053763" y="1360325"/>
            <a:ext cx="10084475" cy="5273676"/>
          </a:xfrm>
          <a:prstGeom prst="rect">
            <a:avLst/>
          </a:prstGeom>
          <a:noFill/>
          <a:ln>
            <a:noFill/>
          </a:ln>
        </p:spPr>
      </p:pic>
      <p:pic>
        <p:nvPicPr>
          <p:cNvPr id="787" name="Google Shape;787;g25a7bd8b094_0_0"/>
          <p:cNvPicPr preferRelativeResize="0"/>
          <p:nvPr/>
        </p:nvPicPr>
        <p:blipFill rotWithShape="1">
          <a:blip r:embed="rId4">
            <a:alphaModFix/>
          </a:blip>
          <a:srcRect b="0" l="0" r="0" t="0"/>
          <a:stretch/>
        </p:blipFill>
        <p:spPr>
          <a:xfrm>
            <a:off x="7589125" y="1415225"/>
            <a:ext cx="869700" cy="869700"/>
          </a:xfrm>
          <a:prstGeom prst="ellipse">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g29952bf6cff_0_0"/>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600"/>
              <a:buNone/>
            </a:pPr>
            <a:r>
              <a:rPr lang="en-US"/>
              <a:t>Governing Board Alternates</a:t>
            </a:r>
            <a:endParaRPr/>
          </a:p>
        </p:txBody>
      </p:sp>
      <p:pic>
        <p:nvPicPr>
          <p:cNvPr id="794" name="Google Shape;794;g29952bf6cff_0_0"/>
          <p:cNvPicPr preferRelativeResize="0"/>
          <p:nvPr/>
        </p:nvPicPr>
        <p:blipFill>
          <a:blip r:embed="rId3">
            <a:alphaModFix/>
          </a:blip>
          <a:stretch>
            <a:fillRect/>
          </a:stretch>
        </p:blipFill>
        <p:spPr>
          <a:xfrm>
            <a:off x="946036" y="1370625"/>
            <a:ext cx="10299576" cy="5406326"/>
          </a:xfrm>
          <a:prstGeom prst="rect">
            <a:avLst/>
          </a:prstGeom>
          <a:noFill/>
          <a:ln>
            <a:noFill/>
          </a:ln>
        </p:spPr>
      </p:pic>
      <p:pic>
        <p:nvPicPr>
          <p:cNvPr id="795" name="Google Shape;795;g29952bf6cff_0_0" title="Beverley Kite.jpg"/>
          <p:cNvPicPr preferRelativeResize="0"/>
          <p:nvPr/>
        </p:nvPicPr>
        <p:blipFill rotWithShape="1">
          <a:blip r:embed="rId4">
            <a:alphaModFix/>
          </a:blip>
          <a:srcRect b="0" l="0" r="0" t="0"/>
          <a:stretch/>
        </p:blipFill>
        <p:spPr>
          <a:xfrm>
            <a:off x="2588573" y="1370626"/>
            <a:ext cx="1079400" cy="1079400"/>
          </a:xfrm>
          <a:prstGeom prst="ellipse">
            <a:avLst/>
          </a:prstGeom>
          <a:noFill/>
          <a:ln>
            <a:noFill/>
          </a:ln>
        </p:spPr>
      </p:pic>
      <p:pic>
        <p:nvPicPr>
          <p:cNvPr id="796" name="Google Shape;796;g29952bf6cff_0_0" title="jeff wozniak.jpeg"/>
          <p:cNvPicPr preferRelativeResize="0"/>
          <p:nvPr/>
        </p:nvPicPr>
        <p:blipFill>
          <a:blip r:embed="rId5">
            <a:alphaModFix/>
          </a:blip>
          <a:stretch>
            <a:fillRect/>
          </a:stretch>
        </p:blipFill>
        <p:spPr>
          <a:xfrm>
            <a:off x="1152851" y="3250674"/>
            <a:ext cx="1136700" cy="1136700"/>
          </a:xfrm>
          <a:prstGeom prst="ellipse">
            <a:avLst/>
          </a:prstGeom>
          <a:noFill/>
          <a:ln>
            <a:noFill/>
          </a:ln>
        </p:spPr>
      </p:pic>
      <p:pic>
        <p:nvPicPr>
          <p:cNvPr id="797" name="Google Shape;797;g29952bf6cff_0_0" title="keith stich.jpeg"/>
          <p:cNvPicPr preferRelativeResize="0"/>
          <p:nvPr/>
        </p:nvPicPr>
        <p:blipFill rotWithShape="1">
          <a:blip r:embed="rId6">
            <a:alphaModFix/>
          </a:blip>
          <a:srcRect b="0" l="0" r="0" t="0"/>
          <a:stretch/>
        </p:blipFill>
        <p:spPr>
          <a:xfrm>
            <a:off x="5501375" y="3224575"/>
            <a:ext cx="1079400" cy="1079400"/>
          </a:xfrm>
          <a:prstGeom prst="ellipse">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g25a7bd8b094_0_14"/>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600"/>
              <a:buNone/>
            </a:pPr>
            <a:r>
              <a:rPr lang="en-US"/>
              <a:t>Technical Advisory Council (TAC)</a:t>
            </a:r>
            <a:endParaRPr/>
          </a:p>
        </p:txBody>
      </p:sp>
      <p:pic>
        <p:nvPicPr>
          <p:cNvPr id="804" name="Google Shape;804;g25a7bd8b094_0_14" title="Screenshot 2026-02-05 at 10.57.11 AM.png"/>
          <p:cNvPicPr preferRelativeResize="0"/>
          <p:nvPr/>
        </p:nvPicPr>
        <p:blipFill>
          <a:blip r:embed="rId3">
            <a:alphaModFix/>
          </a:blip>
          <a:stretch>
            <a:fillRect/>
          </a:stretch>
        </p:blipFill>
        <p:spPr>
          <a:xfrm>
            <a:off x="85500" y="1457100"/>
            <a:ext cx="11887201" cy="4794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g2037969e33f_0_204"/>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600"/>
              <a:buNone/>
            </a:pPr>
            <a:r>
              <a:rPr lang="en-US">
                <a:solidFill>
                  <a:schemeClr val="lt1"/>
                </a:solidFill>
                <a:latin typeface="Calibri"/>
                <a:ea typeface="Calibri"/>
                <a:cs typeface="Calibri"/>
                <a:sym typeface="Calibri"/>
              </a:rPr>
              <a:t>Behind the Screens</a:t>
            </a:r>
            <a:endParaRPr>
              <a:solidFill>
                <a:schemeClr val="lt1"/>
              </a:solidFill>
              <a:latin typeface="Calibri"/>
              <a:ea typeface="Calibri"/>
              <a:cs typeface="Calibri"/>
              <a:sym typeface="Calibri"/>
            </a:endParaRPr>
          </a:p>
          <a:p>
            <a:pPr indent="0" lvl="0" marL="0" rtl="0" algn="ctr">
              <a:lnSpc>
                <a:spcPct val="90000"/>
              </a:lnSpc>
              <a:spcBef>
                <a:spcPts val="0"/>
              </a:spcBef>
              <a:spcAft>
                <a:spcPts val="0"/>
              </a:spcAft>
              <a:buSzPts val="3600"/>
              <a:buNone/>
            </a:pPr>
            <a:r>
              <a:rPr lang="en-US" sz="2000" u="sng">
                <a:solidFill>
                  <a:schemeClr val="hlink"/>
                </a:solidFill>
                <a:latin typeface="Calibri"/>
                <a:ea typeface="Calibri"/>
                <a:cs typeface="Calibri"/>
                <a:sym typeface="Calibri"/>
                <a:hlinkClick r:id="rId3"/>
              </a:rPr>
              <a:t>aswf.io/behind-the-screens</a:t>
            </a:r>
            <a:r>
              <a:rPr lang="en-US" sz="3000">
                <a:latin typeface="Calibri"/>
                <a:ea typeface="Calibri"/>
                <a:cs typeface="Calibri"/>
                <a:sym typeface="Calibri"/>
              </a:rPr>
              <a:t> </a:t>
            </a:r>
            <a:endParaRPr sz="3000">
              <a:latin typeface="Calibri"/>
              <a:ea typeface="Calibri"/>
              <a:cs typeface="Calibri"/>
              <a:sym typeface="Calibri"/>
            </a:endParaRPr>
          </a:p>
        </p:txBody>
      </p:sp>
      <p:pic>
        <p:nvPicPr>
          <p:cNvPr id="810" name="Google Shape;810;g2037969e33f_0_204"/>
          <p:cNvPicPr preferRelativeResize="0"/>
          <p:nvPr/>
        </p:nvPicPr>
        <p:blipFill rotWithShape="1">
          <a:blip r:embed="rId4">
            <a:alphaModFix/>
          </a:blip>
          <a:srcRect b="0" l="0" r="0" t="0"/>
          <a:stretch/>
        </p:blipFill>
        <p:spPr>
          <a:xfrm>
            <a:off x="154200" y="1368422"/>
            <a:ext cx="4964501" cy="1702636"/>
          </a:xfrm>
          <a:prstGeom prst="rect">
            <a:avLst/>
          </a:prstGeom>
          <a:noFill/>
          <a:ln>
            <a:noFill/>
          </a:ln>
        </p:spPr>
      </p:pic>
      <p:pic>
        <p:nvPicPr>
          <p:cNvPr id="811" name="Google Shape;811;g2037969e33f_0_204"/>
          <p:cNvPicPr preferRelativeResize="0"/>
          <p:nvPr/>
        </p:nvPicPr>
        <p:blipFill rotWithShape="1">
          <a:blip r:embed="rId5">
            <a:alphaModFix/>
          </a:blip>
          <a:srcRect b="0" l="0" r="0" t="0"/>
          <a:stretch/>
        </p:blipFill>
        <p:spPr>
          <a:xfrm>
            <a:off x="5041586" y="1368422"/>
            <a:ext cx="4636452" cy="1702639"/>
          </a:xfrm>
          <a:prstGeom prst="rect">
            <a:avLst/>
          </a:prstGeom>
          <a:noFill/>
          <a:ln>
            <a:noFill/>
          </a:ln>
        </p:spPr>
      </p:pic>
      <p:pic>
        <p:nvPicPr>
          <p:cNvPr id="812" name="Google Shape;812;g2037969e33f_0_204"/>
          <p:cNvPicPr preferRelativeResize="0"/>
          <p:nvPr/>
        </p:nvPicPr>
        <p:blipFill rotWithShape="1">
          <a:blip r:embed="rId6">
            <a:alphaModFix/>
          </a:blip>
          <a:srcRect b="0" l="0" r="0" t="0"/>
          <a:stretch/>
        </p:blipFill>
        <p:spPr>
          <a:xfrm>
            <a:off x="177992" y="3072190"/>
            <a:ext cx="4916878" cy="1703238"/>
          </a:xfrm>
          <a:prstGeom prst="rect">
            <a:avLst/>
          </a:prstGeom>
          <a:noFill/>
          <a:ln>
            <a:noFill/>
          </a:ln>
        </p:spPr>
      </p:pic>
      <p:pic>
        <p:nvPicPr>
          <p:cNvPr id="813" name="Google Shape;813;g2037969e33f_0_204"/>
          <p:cNvPicPr preferRelativeResize="0"/>
          <p:nvPr/>
        </p:nvPicPr>
        <p:blipFill rotWithShape="1">
          <a:blip r:embed="rId7">
            <a:alphaModFix/>
          </a:blip>
          <a:srcRect b="0" l="0" r="0" t="0"/>
          <a:stretch/>
        </p:blipFill>
        <p:spPr>
          <a:xfrm>
            <a:off x="5041472" y="3072190"/>
            <a:ext cx="4636588" cy="1703238"/>
          </a:xfrm>
          <a:prstGeom prst="rect">
            <a:avLst/>
          </a:prstGeom>
          <a:noFill/>
          <a:ln>
            <a:noFill/>
          </a:ln>
        </p:spPr>
      </p:pic>
      <p:pic>
        <p:nvPicPr>
          <p:cNvPr id="814" name="Google Shape;814;g2037969e33f_0_204"/>
          <p:cNvPicPr preferRelativeResize="0"/>
          <p:nvPr/>
        </p:nvPicPr>
        <p:blipFill rotWithShape="1">
          <a:blip r:embed="rId8">
            <a:alphaModFix/>
          </a:blip>
          <a:srcRect b="0" l="0" r="0" t="0"/>
          <a:stretch/>
        </p:blipFill>
        <p:spPr>
          <a:xfrm>
            <a:off x="178010" y="4775428"/>
            <a:ext cx="4916832" cy="1621249"/>
          </a:xfrm>
          <a:prstGeom prst="rect">
            <a:avLst/>
          </a:prstGeom>
          <a:noFill/>
          <a:ln>
            <a:noFill/>
          </a:ln>
        </p:spPr>
      </p:pic>
      <p:pic>
        <p:nvPicPr>
          <p:cNvPr id="815" name="Google Shape;815;g2037969e33f_0_204"/>
          <p:cNvPicPr preferRelativeResize="0"/>
          <p:nvPr/>
        </p:nvPicPr>
        <p:blipFill rotWithShape="1">
          <a:blip r:embed="rId9">
            <a:alphaModFix/>
          </a:blip>
          <a:srcRect b="0" l="0" r="0" t="0"/>
          <a:stretch/>
        </p:blipFill>
        <p:spPr>
          <a:xfrm>
            <a:off x="5041472" y="4767523"/>
            <a:ext cx="4636588" cy="1637077"/>
          </a:xfrm>
          <a:prstGeom prst="rect">
            <a:avLst/>
          </a:prstGeom>
          <a:noFill/>
          <a:ln>
            <a:noFill/>
          </a:ln>
        </p:spPr>
      </p:pic>
      <p:pic>
        <p:nvPicPr>
          <p:cNvPr id="816" name="Google Shape;816;g2037969e33f_0_204"/>
          <p:cNvPicPr preferRelativeResize="0"/>
          <p:nvPr/>
        </p:nvPicPr>
        <p:blipFill rotWithShape="1">
          <a:blip r:embed="rId10">
            <a:alphaModFix/>
          </a:blip>
          <a:srcRect b="0" l="0" r="0" t="0"/>
          <a:stretch/>
        </p:blipFill>
        <p:spPr>
          <a:xfrm>
            <a:off x="9621999" y="1367275"/>
            <a:ext cx="2424851" cy="1704931"/>
          </a:xfrm>
          <a:prstGeom prst="rect">
            <a:avLst/>
          </a:prstGeom>
          <a:noFill/>
          <a:ln>
            <a:noFill/>
          </a:ln>
        </p:spPr>
      </p:pic>
      <p:pic>
        <p:nvPicPr>
          <p:cNvPr id="817" name="Google Shape;817;g2037969e33f_0_204"/>
          <p:cNvPicPr preferRelativeResize="0"/>
          <p:nvPr/>
        </p:nvPicPr>
        <p:blipFill rotWithShape="1">
          <a:blip r:embed="rId11">
            <a:alphaModFix/>
          </a:blip>
          <a:srcRect b="0" l="0" r="0" t="0"/>
          <a:stretch/>
        </p:blipFill>
        <p:spPr>
          <a:xfrm>
            <a:off x="9621947" y="3071042"/>
            <a:ext cx="2424894" cy="1705532"/>
          </a:xfrm>
          <a:prstGeom prst="rect">
            <a:avLst/>
          </a:prstGeom>
          <a:noFill/>
          <a:ln>
            <a:noFill/>
          </a:ln>
        </p:spPr>
      </p:pic>
      <p:pic>
        <p:nvPicPr>
          <p:cNvPr id="818" name="Google Shape;818;g2037969e33f_0_204"/>
          <p:cNvPicPr preferRelativeResize="0"/>
          <p:nvPr/>
        </p:nvPicPr>
        <p:blipFill rotWithShape="1">
          <a:blip r:embed="rId12">
            <a:alphaModFix/>
          </a:blip>
          <a:srcRect b="0" l="0" r="0" t="0"/>
          <a:stretch/>
        </p:blipFill>
        <p:spPr>
          <a:xfrm>
            <a:off x="9621947" y="4767523"/>
            <a:ext cx="2424894" cy="163706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g1387c9ba7a7_0_2"/>
          <p:cNvSpPr txBox="1"/>
          <p:nvPr>
            <p:ph idx="1" type="body"/>
          </p:nvPr>
        </p:nvSpPr>
        <p:spPr>
          <a:xfrm>
            <a:off x="838179" y="1825625"/>
            <a:ext cx="10515300" cy="43512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1100"/>
              </a:spcBef>
              <a:spcAft>
                <a:spcPts val="0"/>
              </a:spcAft>
              <a:buClr>
                <a:schemeClr val="dk1"/>
              </a:buClr>
              <a:buSzPts val="1500"/>
              <a:buFont typeface="Arial"/>
              <a:buNone/>
            </a:pPr>
            <a:r>
              <a:rPr lang="en-US" sz="21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2100"/>
          </a:p>
          <a:p>
            <a:pPr indent="0" lvl="0" marL="0" rtl="0" algn="l">
              <a:lnSpc>
                <a:spcPct val="100000"/>
              </a:lnSpc>
              <a:spcBef>
                <a:spcPts val="1100"/>
              </a:spcBef>
              <a:spcAft>
                <a:spcPts val="0"/>
              </a:spcAft>
              <a:buSzPts val="2800"/>
              <a:buNone/>
            </a:pPr>
            <a:r>
              <a:rPr lang="en-US" sz="2100"/>
              <a:t>Examples of types of actions that are prohibited at Linux Foundation meetings and in connection with Linux Foundation activities are described in the Linux Foundation Antitrust Policy available at </a:t>
            </a:r>
            <a:r>
              <a:rPr lang="en-US" sz="2100" u="sng">
                <a:solidFill>
                  <a:schemeClr val="hlink"/>
                </a:solidFill>
                <a:hlinkClick r:id="rId3"/>
              </a:rPr>
              <a:t>linuxfoundation.org/antitrust-policy</a:t>
            </a:r>
            <a:r>
              <a:rPr lang="en-US" sz="2100"/>
              <a:t>. If you have questions about these matters, please contact your company counsel, or if you are a member of the Linux Foundation, feel free to contact Andrew Updegrove of the firm of Gesmer Updegrove LLP, which provides legal counsel to the Linux Foundation.</a:t>
            </a:r>
            <a:endParaRPr sz="2100"/>
          </a:p>
        </p:txBody>
      </p:sp>
      <p:sp>
        <p:nvSpPr>
          <p:cNvPr id="393" name="Google Shape;393;g1387c9ba7a7_0_2"/>
          <p:cNvSpPr txBox="1"/>
          <p:nvPr>
            <p:ph type="title"/>
          </p:nvPr>
        </p:nvSpPr>
        <p:spPr>
          <a:xfrm>
            <a:off x="1487375" y="365125"/>
            <a:ext cx="9216900" cy="616200"/>
          </a:xfrm>
          <a:prstGeom prst="rect">
            <a:avLst/>
          </a:prstGeom>
          <a:noFill/>
          <a:ln>
            <a:noFill/>
          </a:ln>
        </p:spPr>
        <p:txBody>
          <a:bodyPr anchorCtr="0" anchor="t" bIns="121900" lIns="121900" spcFirstLastPara="1" rIns="121900" wrap="square" tIns="121900">
            <a:noAutofit/>
          </a:bodyPr>
          <a:lstStyle/>
          <a:p>
            <a:pPr indent="0" lvl="0" marL="0" rtl="0" algn="ctr">
              <a:lnSpc>
                <a:spcPct val="90000"/>
              </a:lnSpc>
              <a:spcBef>
                <a:spcPts val="0"/>
              </a:spcBef>
              <a:spcAft>
                <a:spcPts val="0"/>
              </a:spcAft>
              <a:buSzPts val="3600"/>
              <a:buNone/>
            </a:pPr>
            <a:r>
              <a:rPr lang="en-US"/>
              <a:t>Antitrust Policy Notice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13"/>
          <p:cNvSpPr txBox="1"/>
          <p:nvPr>
            <p:ph idx="1" type="body"/>
          </p:nvPr>
        </p:nvSpPr>
        <p:spPr>
          <a:xfrm>
            <a:off x="838179" y="1825625"/>
            <a:ext cx="10515300" cy="4351200"/>
          </a:xfrm>
          <a:prstGeom prst="rect">
            <a:avLst/>
          </a:prstGeom>
          <a:noFill/>
          <a:ln>
            <a:noFill/>
          </a:ln>
        </p:spPr>
        <p:txBody>
          <a:bodyPr anchorCtr="0" anchor="t" bIns="45675" lIns="45675" spcFirstLastPara="1" rIns="45675" wrap="square" tIns="45675">
            <a:normAutofit/>
          </a:bodyPr>
          <a:lstStyle/>
          <a:p>
            <a:pPr indent="0" lvl="0" marL="0" rtl="0" algn="l">
              <a:lnSpc>
                <a:spcPct val="120000"/>
              </a:lnSpc>
              <a:spcBef>
                <a:spcPts val="0"/>
              </a:spcBef>
              <a:spcAft>
                <a:spcPts val="0"/>
              </a:spcAft>
              <a:buSzPts val="3200"/>
              <a:buNone/>
            </a:pPr>
            <a:r>
              <a:rPr lang="en-US" sz="3200">
                <a:solidFill>
                  <a:srgbClr val="7F7F7F"/>
                </a:solidFill>
              </a:rPr>
              <a:t>Increase the </a:t>
            </a:r>
            <a:r>
              <a:rPr i="1" lang="en-US" sz="3200">
                <a:solidFill>
                  <a:srgbClr val="B49823"/>
                </a:solidFill>
              </a:rPr>
              <a:t>quality</a:t>
            </a:r>
            <a:r>
              <a:rPr lang="en-US" sz="3200">
                <a:solidFill>
                  <a:srgbClr val="7F7F7F"/>
                </a:solidFill>
              </a:rPr>
              <a:t> and </a:t>
            </a:r>
            <a:r>
              <a:rPr i="1" lang="en-US" sz="3200">
                <a:solidFill>
                  <a:srgbClr val="B49823"/>
                </a:solidFill>
              </a:rPr>
              <a:t>quantity</a:t>
            </a:r>
            <a:r>
              <a:rPr lang="en-US" sz="3200">
                <a:solidFill>
                  <a:srgbClr val="7F7F7F"/>
                </a:solidFill>
              </a:rPr>
              <a:t> of open source contributions by establishing a </a:t>
            </a:r>
            <a:r>
              <a:rPr i="1" lang="en-US" sz="3200">
                <a:solidFill>
                  <a:srgbClr val="B49823"/>
                </a:solidFill>
              </a:rPr>
              <a:t>governance model</a:t>
            </a:r>
            <a:r>
              <a:rPr lang="en-US" sz="3200">
                <a:solidFill>
                  <a:srgbClr val="7F7F7F"/>
                </a:solidFill>
              </a:rPr>
              <a:t>, a</a:t>
            </a:r>
            <a:r>
              <a:rPr lang="en-US" sz="3200">
                <a:solidFill>
                  <a:srgbClr val="B49823"/>
                </a:solidFill>
              </a:rPr>
              <a:t> </a:t>
            </a:r>
            <a:r>
              <a:rPr i="1" lang="en-US" sz="3200">
                <a:solidFill>
                  <a:srgbClr val="B49823"/>
                </a:solidFill>
              </a:rPr>
              <a:t>legal framework</a:t>
            </a:r>
            <a:r>
              <a:rPr i="1" lang="en-US" sz="3200">
                <a:solidFill>
                  <a:srgbClr val="7F7F7F"/>
                </a:solidFill>
              </a:rPr>
              <a:t> </a:t>
            </a:r>
            <a:r>
              <a:rPr lang="en-US" sz="3200">
                <a:solidFill>
                  <a:srgbClr val="7F7F7F"/>
                </a:solidFill>
              </a:rPr>
              <a:t>and a </a:t>
            </a:r>
            <a:r>
              <a:rPr i="1" lang="en-US" sz="3200">
                <a:solidFill>
                  <a:srgbClr val="B49823"/>
                </a:solidFill>
              </a:rPr>
              <a:t>community infrastructure</a:t>
            </a:r>
            <a:r>
              <a:rPr i="1" lang="en-US" sz="3200">
                <a:solidFill>
                  <a:srgbClr val="7F7F7F"/>
                </a:solidFill>
              </a:rPr>
              <a:t> </a:t>
            </a:r>
            <a:r>
              <a:rPr lang="en-US" sz="3200">
                <a:solidFill>
                  <a:srgbClr val="7F7F7F"/>
                </a:solidFill>
              </a:rPr>
              <a:t>that lowers the barrier to entry for developing and using open source software. </a:t>
            </a:r>
            <a:endParaRPr>
              <a:solidFill>
                <a:srgbClr val="7F7F7F"/>
              </a:solidFill>
            </a:endParaRPr>
          </a:p>
        </p:txBody>
      </p:sp>
      <p:sp>
        <p:nvSpPr>
          <p:cNvPr id="824" name="Google Shape;824;p13"/>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600"/>
              <a:buNone/>
            </a:pPr>
            <a:r>
              <a:rPr lang="en-US"/>
              <a:t>Our Mission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14"/>
          <p:cNvSpPr txBox="1"/>
          <p:nvPr>
            <p:ph idx="1" type="body"/>
          </p:nvPr>
        </p:nvSpPr>
        <p:spPr>
          <a:xfrm>
            <a:off x="838179" y="1749425"/>
            <a:ext cx="10515300" cy="4351200"/>
          </a:xfrm>
          <a:prstGeom prst="rect">
            <a:avLst/>
          </a:prstGeom>
          <a:noFill/>
          <a:ln>
            <a:noFill/>
          </a:ln>
        </p:spPr>
        <p:txBody>
          <a:bodyPr anchorCtr="0" anchor="t" bIns="45700" lIns="91425" spcFirstLastPara="1" rIns="91425" wrap="square" tIns="45700">
            <a:noAutofit/>
          </a:bodyPr>
          <a:lstStyle/>
          <a:p>
            <a:pPr indent="-368300" lvl="0" marL="457200" rtl="0" algn="l">
              <a:lnSpc>
                <a:spcPct val="90000"/>
              </a:lnSpc>
              <a:spcBef>
                <a:spcPts val="1100"/>
              </a:spcBef>
              <a:spcAft>
                <a:spcPts val="0"/>
              </a:spcAft>
              <a:buSzPts val="2200"/>
              <a:buChar char="•"/>
            </a:pPr>
            <a:r>
              <a:rPr lang="en-US" sz="2200"/>
              <a:t>Provide a neutral forum to coordinate cross-project efforts, establish best practices and share resources.</a:t>
            </a:r>
            <a:endParaRPr sz="2200"/>
          </a:p>
          <a:p>
            <a:pPr indent="-368300" lvl="0" marL="457200" rtl="0" algn="l">
              <a:lnSpc>
                <a:spcPct val="90000"/>
              </a:lnSpc>
              <a:spcBef>
                <a:spcPts val="1100"/>
              </a:spcBef>
              <a:spcAft>
                <a:spcPts val="0"/>
              </a:spcAft>
              <a:buSzPts val="2200"/>
              <a:buChar char="•"/>
            </a:pPr>
            <a:r>
              <a:rPr lang="en-US" sz="2200"/>
              <a:t>Develop an open continuous integration (CI) and build infrastructure to enable reference builds from the community.</a:t>
            </a:r>
            <a:endParaRPr sz="2200"/>
          </a:p>
          <a:p>
            <a:pPr indent="-368300" lvl="0" marL="457200" rtl="0" algn="l">
              <a:lnSpc>
                <a:spcPct val="90000"/>
              </a:lnSpc>
              <a:spcBef>
                <a:spcPts val="1100"/>
              </a:spcBef>
              <a:spcAft>
                <a:spcPts val="0"/>
              </a:spcAft>
              <a:buSzPts val="2200"/>
              <a:buChar char="•"/>
            </a:pPr>
            <a:r>
              <a:rPr lang="en-US" sz="2200"/>
              <a:t>Streamline development for build and runtime environments through the sharing of open source build configurations, scripts and recipes.</a:t>
            </a:r>
            <a:endParaRPr sz="2200"/>
          </a:p>
          <a:p>
            <a:pPr indent="-368300" lvl="0" marL="457200" rtl="0" algn="l">
              <a:lnSpc>
                <a:spcPct val="90000"/>
              </a:lnSpc>
              <a:spcBef>
                <a:spcPts val="1100"/>
              </a:spcBef>
              <a:spcAft>
                <a:spcPts val="0"/>
              </a:spcAft>
              <a:buSzPts val="2200"/>
              <a:buChar char="•"/>
            </a:pPr>
            <a:r>
              <a:rPr lang="en-US" sz="2200"/>
              <a:t>Provide individuals and organizations with a clear path for participation and code contribution.</a:t>
            </a:r>
            <a:endParaRPr sz="2200"/>
          </a:p>
          <a:p>
            <a:pPr indent="-368300" lvl="0" marL="457200" rtl="0" algn="l">
              <a:lnSpc>
                <a:spcPct val="90000"/>
              </a:lnSpc>
              <a:spcBef>
                <a:spcPts val="1100"/>
              </a:spcBef>
              <a:spcAft>
                <a:spcPts val="0"/>
              </a:spcAft>
              <a:buSzPts val="2200"/>
              <a:buChar char="•"/>
            </a:pPr>
            <a:r>
              <a:rPr lang="en-US" sz="2200"/>
              <a:t>Provide better, more consistent licensing through a shared licensing template.</a:t>
            </a:r>
            <a:endParaRPr sz="2200"/>
          </a:p>
          <a:p>
            <a:pPr indent="-368300" lvl="0" marL="457200" rtl="0" algn="l">
              <a:lnSpc>
                <a:spcPct val="90000"/>
              </a:lnSpc>
              <a:spcBef>
                <a:spcPts val="1100"/>
              </a:spcBef>
              <a:spcAft>
                <a:spcPts val="0"/>
              </a:spcAft>
              <a:buSzPts val="2200"/>
              <a:buChar char="•"/>
            </a:pPr>
            <a:r>
              <a:rPr lang="en-US" sz="2200"/>
              <a:t>Create working groups for exploration of new or larger projects.</a:t>
            </a:r>
            <a:endParaRPr sz="2200"/>
          </a:p>
          <a:p>
            <a:pPr indent="-368300" lvl="0" marL="457200" rtl="0" algn="l">
              <a:lnSpc>
                <a:spcPct val="90000"/>
              </a:lnSpc>
              <a:spcBef>
                <a:spcPts val="1100"/>
              </a:spcBef>
              <a:spcAft>
                <a:spcPts val="0"/>
              </a:spcAft>
              <a:buSzPts val="2200"/>
              <a:buChar char="•"/>
            </a:pPr>
            <a:r>
              <a:rPr lang="en-US" sz="2200"/>
              <a:t>Focus on diversity and inclusion and raising the profile of software engineers in our industry.</a:t>
            </a:r>
            <a:endParaRPr sz="2200"/>
          </a:p>
        </p:txBody>
      </p:sp>
      <p:sp>
        <p:nvSpPr>
          <p:cNvPr id="830" name="Google Shape;830;p14"/>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1100"/>
              <a:buFont typeface="Arial"/>
              <a:buNone/>
            </a:pPr>
            <a:r>
              <a:rPr lang="en-US"/>
              <a:t>Our Goals </a:t>
            </a:r>
            <a:endParaRPr/>
          </a:p>
          <a:p>
            <a:pPr indent="0" lvl="0" marL="0" rtl="0" algn="ctr">
              <a:lnSpc>
                <a:spcPct val="90000"/>
              </a:lnSpc>
              <a:spcBef>
                <a:spcPts val="0"/>
              </a:spcBef>
              <a:spcAft>
                <a:spcPts val="0"/>
              </a:spcAft>
              <a:buClr>
                <a:schemeClr val="dk1"/>
              </a:buClr>
              <a:buSzPts val="1100"/>
              <a:buFont typeface="Arial"/>
              <a:buNone/>
            </a:pPr>
            <a:r>
              <a:t/>
            </a:r>
            <a:endParaRPr/>
          </a:p>
          <a:p>
            <a:pPr indent="0" lvl="0" marL="0" rtl="0" algn="ctr">
              <a:lnSpc>
                <a:spcPct val="90000"/>
              </a:lnSpc>
              <a:spcBef>
                <a:spcPts val="0"/>
              </a:spcBef>
              <a:spcAft>
                <a:spcPts val="0"/>
              </a:spcAft>
              <a:buSzPts val="3600"/>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g142bb772fa3_1_508"/>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800"/>
              <a:buNone/>
            </a:pPr>
            <a:r>
              <a:rPr lang="en-US" sz="3200">
                <a:solidFill>
                  <a:schemeClr val="lt1"/>
                </a:solidFill>
                <a:latin typeface="Open Sans"/>
                <a:ea typeface="Open Sans"/>
                <a:cs typeface="Open Sans"/>
                <a:sym typeface="Open Sans"/>
              </a:rPr>
              <a:t>Our Projects</a:t>
            </a:r>
            <a:endParaRPr sz="3200">
              <a:solidFill>
                <a:schemeClr val="lt1"/>
              </a:solidFill>
              <a:latin typeface="Open Sans"/>
              <a:ea typeface="Open Sans"/>
              <a:cs typeface="Open Sans"/>
              <a:sym typeface="Open Sans"/>
            </a:endParaRPr>
          </a:p>
        </p:txBody>
      </p:sp>
      <p:sp>
        <p:nvSpPr>
          <p:cNvPr id="836" name="Google Shape;836;g142bb772fa3_1_508"/>
          <p:cNvSpPr/>
          <p:nvPr/>
        </p:nvSpPr>
        <p:spPr>
          <a:xfrm>
            <a:off x="457200" y="6460425"/>
            <a:ext cx="4688100" cy="27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37" name="Google Shape;837;g142bb772fa3_1_508" title="Screenshot 2026-02-05 at 10.59.49 AM.png"/>
          <p:cNvPicPr preferRelativeResize="0"/>
          <p:nvPr/>
        </p:nvPicPr>
        <p:blipFill>
          <a:blip r:embed="rId3">
            <a:alphaModFix/>
          </a:blip>
          <a:stretch>
            <a:fillRect/>
          </a:stretch>
        </p:blipFill>
        <p:spPr>
          <a:xfrm>
            <a:off x="527838" y="1367900"/>
            <a:ext cx="10891023" cy="5174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g117e4d82ba8_0_0"/>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33333"/>
              <a:buFont typeface="Arial"/>
              <a:buNone/>
            </a:pPr>
            <a:r>
              <a:rPr lang="en-US"/>
              <a:t>ASWF Landscape</a:t>
            </a:r>
            <a:endParaRPr/>
          </a:p>
        </p:txBody>
      </p:sp>
      <p:sp>
        <p:nvSpPr>
          <p:cNvPr id="843" name="Google Shape;843;g117e4d82ba8_0_0"/>
          <p:cNvSpPr txBox="1"/>
          <p:nvPr>
            <p:ph idx="1" type="body"/>
          </p:nvPr>
        </p:nvSpPr>
        <p:spPr>
          <a:xfrm>
            <a:off x="8866150" y="1825625"/>
            <a:ext cx="2879700" cy="435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100"/>
              </a:spcBef>
              <a:spcAft>
                <a:spcPts val="0"/>
              </a:spcAft>
              <a:buClr>
                <a:schemeClr val="dk1"/>
              </a:buClr>
              <a:buSzPts val="1100"/>
              <a:buFont typeface="Arial"/>
              <a:buNone/>
            </a:pPr>
            <a:r>
              <a:rPr lang="en-US" sz="2100" u="sng">
                <a:solidFill>
                  <a:schemeClr val="hlink"/>
                </a:solidFill>
                <a:hlinkClick r:id="rId3"/>
              </a:rPr>
              <a:t>l.aswf.io</a:t>
            </a:r>
            <a:r>
              <a:rPr lang="en-US" sz="2100"/>
              <a:t> </a:t>
            </a:r>
            <a:endParaRPr sz="2100"/>
          </a:p>
          <a:p>
            <a:pPr indent="-361950" lvl="0" marL="457200" rtl="0" algn="l">
              <a:lnSpc>
                <a:spcPct val="90000"/>
              </a:lnSpc>
              <a:spcBef>
                <a:spcPts val="1100"/>
              </a:spcBef>
              <a:spcAft>
                <a:spcPts val="0"/>
              </a:spcAft>
              <a:buSzPts val="2100"/>
              <a:buChar char="•"/>
            </a:pPr>
            <a:r>
              <a:rPr lang="en-US" sz="2100"/>
              <a:t>Public list of open source projects in the animation and VFX industry </a:t>
            </a:r>
            <a:endParaRPr sz="2100"/>
          </a:p>
          <a:p>
            <a:pPr indent="-361950" lvl="0" marL="457200" rtl="0" algn="l">
              <a:lnSpc>
                <a:spcPct val="90000"/>
              </a:lnSpc>
              <a:spcBef>
                <a:spcPts val="0"/>
              </a:spcBef>
              <a:spcAft>
                <a:spcPts val="0"/>
              </a:spcAft>
              <a:buSzPts val="2100"/>
              <a:buChar char="•"/>
            </a:pPr>
            <a:r>
              <a:rPr lang="en-US" sz="2100"/>
              <a:t>Updates can be submitted via GitHub</a:t>
            </a:r>
            <a:endParaRPr sz="2100"/>
          </a:p>
          <a:p>
            <a:pPr indent="-361950" lvl="0" marL="457200" rtl="0" algn="l">
              <a:lnSpc>
                <a:spcPct val="90000"/>
              </a:lnSpc>
              <a:spcBef>
                <a:spcPts val="0"/>
              </a:spcBef>
              <a:spcAft>
                <a:spcPts val="0"/>
              </a:spcAft>
              <a:buSzPts val="2100"/>
              <a:buChar char="•"/>
            </a:pPr>
            <a:r>
              <a:rPr lang="en-US" sz="2100"/>
              <a:t>Goal is to have all active, open source projects in animation and VFX industries represented.</a:t>
            </a:r>
            <a:endParaRPr sz="2100"/>
          </a:p>
        </p:txBody>
      </p:sp>
      <p:pic>
        <p:nvPicPr>
          <p:cNvPr id="844" name="Google Shape;844;g117e4d82ba8_0_0"/>
          <p:cNvPicPr preferRelativeResize="0"/>
          <p:nvPr/>
        </p:nvPicPr>
        <p:blipFill rotWithShape="1">
          <a:blip r:embed="rId4">
            <a:alphaModFix/>
          </a:blip>
          <a:srcRect b="0" l="0" r="0" t="0"/>
          <a:stretch/>
        </p:blipFill>
        <p:spPr>
          <a:xfrm>
            <a:off x="152400" y="1484663"/>
            <a:ext cx="8561347" cy="503313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g3725d63969d_2_194"/>
          <p:cNvSpPr txBox="1"/>
          <p:nvPr/>
        </p:nvSpPr>
        <p:spPr>
          <a:xfrm>
            <a:off x="883000" y="3846950"/>
            <a:ext cx="5030700" cy="212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Annual, by-invitation event that gathers business and technical leaders to shape the future of open source software across the motion picture and media industries.</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sng" cap="none" strike="noStrike">
                <a:solidFill>
                  <a:schemeClr val="hlink"/>
                </a:solidFill>
                <a:latin typeface="Arial"/>
                <a:ea typeface="Arial"/>
                <a:cs typeface="Arial"/>
                <a:sym typeface="Arial"/>
                <a:hlinkClick r:id="rId3"/>
              </a:rPr>
              <a:t>opensourceforum.aswf.io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rPr b="1" i="0" lang="en-US" sz="1400" u="none" cap="none" strike="noStrike">
                <a:solidFill>
                  <a:schemeClr val="lt1"/>
                </a:solidFill>
                <a:latin typeface="Arial"/>
                <a:ea typeface="Arial"/>
                <a:cs typeface="Arial"/>
                <a:sym typeface="Arial"/>
              </a:rPr>
              <a:t>February </a:t>
            </a:r>
            <a:r>
              <a:rPr b="1" lang="en-US">
                <a:solidFill>
                  <a:schemeClr val="lt1"/>
                </a:solidFill>
              </a:rPr>
              <a:t>26</a:t>
            </a:r>
            <a:r>
              <a:rPr b="1" i="0" lang="en-US" sz="1400" u="none" cap="none" strike="noStrike">
                <a:solidFill>
                  <a:schemeClr val="lt1"/>
                </a:solidFill>
                <a:latin typeface="Arial"/>
                <a:ea typeface="Arial"/>
                <a:cs typeface="Arial"/>
                <a:sym typeface="Arial"/>
              </a:rPr>
              <a:t>, 202</a:t>
            </a:r>
            <a:r>
              <a:rPr b="1" lang="en-US">
                <a:solidFill>
                  <a:schemeClr val="lt1"/>
                </a:solidFill>
              </a:rPr>
              <a:t>6</a:t>
            </a:r>
            <a:endParaRPr b="1"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Los Angeles, CA + Virtual</a:t>
            </a:r>
            <a:endParaRPr b="1"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Arial"/>
              <a:ea typeface="Arial"/>
              <a:cs typeface="Arial"/>
              <a:sym typeface="Arial"/>
            </a:endParaRPr>
          </a:p>
        </p:txBody>
      </p:sp>
      <p:sp>
        <p:nvSpPr>
          <p:cNvPr id="850" name="Google Shape;850;g3725d63969d_2_194"/>
          <p:cNvSpPr txBox="1"/>
          <p:nvPr/>
        </p:nvSpPr>
        <p:spPr>
          <a:xfrm>
            <a:off x="6111288" y="3846950"/>
            <a:ext cx="5732100" cy="169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Annual developer focused event showcasing the latest from Academy Software Foundation projects along with other open source projects used for visual effects, animation, and image creation.</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lang="en-US" u="sng">
                <a:solidFill>
                  <a:schemeClr val="hlink"/>
                </a:solidFill>
                <a:hlinkClick r:id="rId4"/>
              </a:rPr>
              <a:t>https://events.linuxfoundation.org/open-source-days/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rPr b="1" lang="en-US">
                <a:solidFill>
                  <a:schemeClr val="lt1"/>
                </a:solidFill>
              </a:rPr>
              <a:t>July 19, 2026</a:t>
            </a:r>
            <a:endParaRPr b="1"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lang="en-US">
                <a:solidFill>
                  <a:schemeClr val="lt1"/>
                </a:solidFill>
              </a:rPr>
              <a:t>Los Angeles, CA </a:t>
            </a:r>
            <a:r>
              <a:rPr b="1" i="0" lang="en-US" sz="1400" u="none" cap="none" strike="noStrike">
                <a:solidFill>
                  <a:schemeClr val="lt1"/>
                </a:solidFill>
                <a:latin typeface="Arial"/>
                <a:ea typeface="Arial"/>
                <a:cs typeface="Arial"/>
                <a:sym typeface="Arial"/>
              </a:rPr>
              <a:t>+ Virtual</a:t>
            </a:r>
            <a:endParaRPr b="1" i="0" sz="1400" u="none" cap="none" strike="noStrike">
              <a:solidFill>
                <a:schemeClr val="lt1"/>
              </a:solidFill>
              <a:latin typeface="Arial"/>
              <a:ea typeface="Arial"/>
              <a:cs typeface="Arial"/>
              <a:sym typeface="Arial"/>
            </a:endParaRPr>
          </a:p>
        </p:txBody>
      </p:sp>
      <p:pic>
        <p:nvPicPr>
          <p:cNvPr id="851" name="Google Shape;851;g3725d63969d_2_194" title="ASWF_OSF_2024_logo-white-400x245-1.png"/>
          <p:cNvPicPr preferRelativeResize="0"/>
          <p:nvPr/>
        </p:nvPicPr>
        <p:blipFill rotWithShape="1">
          <a:blip r:embed="rId5">
            <a:alphaModFix/>
          </a:blip>
          <a:srcRect b="0" l="0" r="0" t="0"/>
          <a:stretch/>
        </p:blipFill>
        <p:spPr>
          <a:xfrm>
            <a:off x="1032087" y="2026625"/>
            <a:ext cx="4732525" cy="1146165"/>
          </a:xfrm>
          <a:prstGeom prst="rect">
            <a:avLst/>
          </a:prstGeom>
          <a:noFill/>
          <a:ln>
            <a:noFill/>
          </a:ln>
        </p:spPr>
      </p:pic>
      <p:pic>
        <p:nvPicPr>
          <p:cNvPr id="852" name="Google Shape;852;g3725d63969d_2_194" title="Event-Logo_Color.png"/>
          <p:cNvPicPr preferRelativeResize="0"/>
          <p:nvPr/>
        </p:nvPicPr>
        <p:blipFill rotWithShape="1">
          <a:blip r:embed="rId6">
            <a:alphaModFix/>
          </a:blip>
          <a:srcRect b="0" l="0" r="0" t="0"/>
          <a:stretch/>
        </p:blipFill>
        <p:spPr>
          <a:xfrm>
            <a:off x="7110462" y="1272600"/>
            <a:ext cx="3733800" cy="23336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g34220c955b4_0_1"/>
          <p:cNvSpPr txBox="1"/>
          <p:nvPr/>
        </p:nvSpPr>
        <p:spPr>
          <a:xfrm>
            <a:off x="472063" y="663489"/>
            <a:ext cx="11186400" cy="654000"/>
          </a:xfrm>
          <a:prstGeom prst="rect">
            <a:avLst/>
          </a:prstGeom>
          <a:no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Clr>
                <a:srgbClr val="000000"/>
              </a:buClr>
              <a:buSzPts val="3300"/>
              <a:buFont typeface="Arial"/>
              <a:buNone/>
            </a:pPr>
            <a:r>
              <a:rPr b="0" i="0" lang="en-US" sz="3300" u="none" cap="none" strike="noStrike">
                <a:solidFill>
                  <a:srgbClr val="FFFFFF"/>
                </a:solidFill>
                <a:latin typeface="Open Sans"/>
                <a:ea typeface="Open Sans"/>
                <a:cs typeface="Open Sans"/>
                <a:sym typeface="Open Sans"/>
              </a:rPr>
              <a:t>Academy Software Foundation</a:t>
            </a:r>
            <a:endParaRPr b="0" i="0" sz="3300" u="none" cap="none" strike="noStrike">
              <a:solidFill>
                <a:srgbClr val="FFFFFF"/>
              </a:solidFill>
              <a:latin typeface="Open Sans"/>
              <a:ea typeface="Open Sans"/>
              <a:cs typeface="Open Sans"/>
              <a:sym typeface="Open Sans"/>
            </a:endParaRPr>
          </a:p>
          <a:p>
            <a:pPr indent="0" lvl="0" marL="0" marR="0" rtl="0" algn="r">
              <a:lnSpc>
                <a:spcPct val="90000"/>
              </a:lnSpc>
              <a:spcBef>
                <a:spcPts val="0"/>
              </a:spcBef>
              <a:spcAft>
                <a:spcPts val="0"/>
              </a:spcAft>
              <a:buClr>
                <a:srgbClr val="000000"/>
              </a:buClr>
              <a:buSzPts val="2400"/>
              <a:buFont typeface="Arial"/>
              <a:buNone/>
            </a:pPr>
            <a:r>
              <a:rPr b="0" i="0" lang="en-US" sz="2400" u="none" cap="none" strike="noStrike">
                <a:solidFill>
                  <a:srgbClr val="F79646"/>
                </a:solidFill>
                <a:latin typeface="Arial"/>
                <a:ea typeface="Arial"/>
                <a:cs typeface="Arial"/>
                <a:sym typeface="Arial"/>
              </a:rPr>
              <a:t>Structure</a:t>
            </a:r>
            <a:endParaRPr b="0" i="0" sz="3300" u="none" cap="none" strike="noStrike">
              <a:solidFill>
                <a:srgbClr val="FFFFFF"/>
              </a:solidFill>
              <a:latin typeface="Open Sans"/>
              <a:ea typeface="Open Sans"/>
              <a:cs typeface="Open Sans"/>
              <a:sym typeface="Open Sans"/>
            </a:endParaRPr>
          </a:p>
        </p:txBody>
      </p:sp>
      <p:pic>
        <p:nvPicPr>
          <p:cNvPr id="858" name="Google Shape;858;g34220c955b4_0_1" title="OpenAPV-logo.png"/>
          <p:cNvPicPr preferRelativeResize="0"/>
          <p:nvPr/>
        </p:nvPicPr>
        <p:blipFill rotWithShape="1">
          <a:blip r:embed="rId3">
            <a:alphaModFix/>
          </a:blip>
          <a:srcRect b="0" l="0" r="0" t="0"/>
          <a:stretch/>
        </p:blipFill>
        <p:spPr>
          <a:xfrm>
            <a:off x="11164425" y="4102425"/>
            <a:ext cx="587575" cy="178050"/>
          </a:xfrm>
          <a:prstGeom prst="rect">
            <a:avLst/>
          </a:prstGeom>
          <a:noFill/>
          <a:ln>
            <a:noFill/>
          </a:ln>
        </p:spPr>
      </p:pic>
      <p:grpSp>
        <p:nvGrpSpPr>
          <p:cNvPr id="859" name="Google Shape;859;g34220c955b4_0_1"/>
          <p:cNvGrpSpPr/>
          <p:nvPr/>
        </p:nvGrpSpPr>
        <p:grpSpPr>
          <a:xfrm>
            <a:off x="229621" y="1723100"/>
            <a:ext cx="11810724" cy="4303325"/>
            <a:chOff x="229621" y="1723100"/>
            <a:chExt cx="11810724" cy="4303325"/>
          </a:xfrm>
        </p:grpSpPr>
        <p:cxnSp>
          <p:nvCxnSpPr>
            <p:cNvPr id="860" name="Google Shape;860;g34220c955b4_0_1"/>
            <p:cNvCxnSpPr/>
            <p:nvPr/>
          </p:nvCxnSpPr>
          <p:spPr>
            <a:xfrm>
              <a:off x="3807489" y="3305081"/>
              <a:ext cx="0" cy="2536500"/>
            </a:xfrm>
            <a:prstGeom prst="straightConnector1">
              <a:avLst/>
            </a:prstGeom>
            <a:noFill/>
            <a:ln cap="flat" cmpd="sng" w="21275">
              <a:solidFill>
                <a:srgbClr val="B49823"/>
              </a:solidFill>
              <a:prstDash val="solid"/>
              <a:round/>
              <a:headEnd len="sm" w="sm" type="none"/>
              <a:tailEnd len="sm" w="sm" type="none"/>
            </a:ln>
          </p:spPr>
        </p:cxnSp>
        <p:cxnSp>
          <p:nvCxnSpPr>
            <p:cNvPr id="861" name="Google Shape;861;g34220c955b4_0_1"/>
            <p:cNvCxnSpPr/>
            <p:nvPr/>
          </p:nvCxnSpPr>
          <p:spPr>
            <a:xfrm>
              <a:off x="3152584" y="3299129"/>
              <a:ext cx="0" cy="2550300"/>
            </a:xfrm>
            <a:prstGeom prst="straightConnector1">
              <a:avLst/>
            </a:prstGeom>
            <a:noFill/>
            <a:ln cap="flat" cmpd="sng" w="21275">
              <a:solidFill>
                <a:srgbClr val="B49823"/>
              </a:solidFill>
              <a:prstDash val="solid"/>
              <a:round/>
              <a:headEnd len="sm" w="sm" type="none"/>
              <a:tailEnd len="sm" w="sm" type="none"/>
            </a:ln>
          </p:spPr>
        </p:cxnSp>
        <p:cxnSp>
          <p:nvCxnSpPr>
            <p:cNvPr id="862" name="Google Shape;862;g34220c955b4_0_1"/>
            <p:cNvCxnSpPr/>
            <p:nvPr/>
          </p:nvCxnSpPr>
          <p:spPr>
            <a:xfrm>
              <a:off x="11564485" y="3301113"/>
              <a:ext cx="0" cy="2532600"/>
            </a:xfrm>
            <a:prstGeom prst="straightConnector1">
              <a:avLst/>
            </a:prstGeom>
            <a:noFill/>
            <a:ln cap="flat" cmpd="sng" w="21275">
              <a:solidFill>
                <a:srgbClr val="B49823"/>
              </a:solidFill>
              <a:prstDash val="solid"/>
              <a:round/>
              <a:headEnd len="sm" w="sm" type="none"/>
              <a:tailEnd len="sm" w="sm" type="none"/>
            </a:ln>
          </p:spPr>
        </p:cxnSp>
        <p:cxnSp>
          <p:nvCxnSpPr>
            <p:cNvPr id="863" name="Google Shape;863;g34220c955b4_0_1"/>
            <p:cNvCxnSpPr/>
            <p:nvPr/>
          </p:nvCxnSpPr>
          <p:spPr>
            <a:xfrm>
              <a:off x="1871400" y="3298137"/>
              <a:ext cx="0" cy="2583300"/>
            </a:xfrm>
            <a:prstGeom prst="straightConnector1">
              <a:avLst/>
            </a:prstGeom>
            <a:noFill/>
            <a:ln cap="flat" cmpd="sng" w="21275">
              <a:solidFill>
                <a:srgbClr val="B49823"/>
              </a:solidFill>
              <a:prstDash val="solid"/>
              <a:round/>
              <a:headEnd len="sm" w="sm" type="none"/>
              <a:tailEnd len="sm" w="sm" type="none"/>
            </a:ln>
          </p:spPr>
        </p:cxnSp>
        <p:cxnSp>
          <p:nvCxnSpPr>
            <p:cNvPr id="864" name="Google Shape;864;g34220c955b4_0_1"/>
            <p:cNvCxnSpPr/>
            <p:nvPr/>
          </p:nvCxnSpPr>
          <p:spPr>
            <a:xfrm>
              <a:off x="7060975" y="3308350"/>
              <a:ext cx="0" cy="2469300"/>
            </a:xfrm>
            <a:prstGeom prst="straightConnector1">
              <a:avLst/>
            </a:prstGeom>
            <a:noFill/>
            <a:ln cap="flat" cmpd="sng" w="21275">
              <a:solidFill>
                <a:srgbClr val="B49823"/>
              </a:solidFill>
              <a:prstDash val="solid"/>
              <a:round/>
              <a:headEnd len="sm" w="sm" type="none"/>
              <a:tailEnd len="sm" w="sm" type="none"/>
            </a:ln>
          </p:spPr>
        </p:cxnSp>
        <p:cxnSp>
          <p:nvCxnSpPr>
            <p:cNvPr id="865" name="Google Shape;865;g34220c955b4_0_1"/>
            <p:cNvCxnSpPr/>
            <p:nvPr/>
          </p:nvCxnSpPr>
          <p:spPr>
            <a:xfrm>
              <a:off x="10949141" y="3305081"/>
              <a:ext cx="0" cy="2520300"/>
            </a:xfrm>
            <a:prstGeom prst="straightConnector1">
              <a:avLst/>
            </a:prstGeom>
            <a:noFill/>
            <a:ln cap="flat" cmpd="sng" w="21275">
              <a:solidFill>
                <a:srgbClr val="B49823"/>
              </a:solidFill>
              <a:prstDash val="solid"/>
              <a:round/>
              <a:headEnd len="sm" w="sm" type="none"/>
              <a:tailEnd len="sm" w="sm" type="none"/>
            </a:ln>
          </p:spPr>
        </p:cxnSp>
        <p:cxnSp>
          <p:nvCxnSpPr>
            <p:cNvPr id="866" name="Google Shape;866;g34220c955b4_0_1"/>
            <p:cNvCxnSpPr/>
            <p:nvPr/>
          </p:nvCxnSpPr>
          <p:spPr>
            <a:xfrm>
              <a:off x="7708755" y="3305081"/>
              <a:ext cx="0" cy="2504400"/>
            </a:xfrm>
            <a:prstGeom prst="straightConnector1">
              <a:avLst/>
            </a:prstGeom>
            <a:noFill/>
            <a:ln cap="flat" cmpd="sng" w="21275">
              <a:solidFill>
                <a:srgbClr val="B49823"/>
              </a:solidFill>
              <a:prstDash val="solid"/>
              <a:round/>
              <a:headEnd len="sm" w="sm" type="none"/>
              <a:tailEnd len="sm" w="sm" type="none"/>
            </a:ln>
          </p:spPr>
        </p:cxnSp>
        <p:cxnSp>
          <p:nvCxnSpPr>
            <p:cNvPr id="867" name="Google Shape;867;g34220c955b4_0_1"/>
            <p:cNvCxnSpPr/>
            <p:nvPr/>
          </p:nvCxnSpPr>
          <p:spPr>
            <a:xfrm>
              <a:off x="8346890" y="3297146"/>
              <a:ext cx="0" cy="2512500"/>
            </a:xfrm>
            <a:prstGeom prst="straightConnector1">
              <a:avLst/>
            </a:prstGeom>
            <a:noFill/>
            <a:ln cap="flat" cmpd="sng" w="21275">
              <a:solidFill>
                <a:srgbClr val="B49823"/>
              </a:solidFill>
              <a:prstDash val="solid"/>
              <a:round/>
              <a:headEnd len="sm" w="sm" type="none"/>
              <a:tailEnd len="sm" w="sm" type="none"/>
            </a:ln>
          </p:spPr>
        </p:cxnSp>
        <p:cxnSp>
          <p:nvCxnSpPr>
            <p:cNvPr id="868" name="Google Shape;868;g34220c955b4_0_1"/>
            <p:cNvCxnSpPr/>
            <p:nvPr/>
          </p:nvCxnSpPr>
          <p:spPr>
            <a:xfrm>
              <a:off x="9009384" y="3301113"/>
              <a:ext cx="0" cy="2532600"/>
            </a:xfrm>
            <a:prstGeom prst="straightConnector1">
              <a:avLst/>
            </a:prstGeom>
            <a:noFill/>
            <a:ln cap="flat" cmpd="sng" w="21275">
              <a:solidFill>
                <a:srgbClr val="B49823"/>
              </a:solidFill>
              <a:prstDash val="solid"/>
              <a:round/>
              <a:headEnd len="sm" w="sm" type="none"/>
              <a:tailEnd len="sm" w="sm" type="none"/>
            </a:ln>
          </p:spPr>
        </p:cxnSp>
        <p:cxnSp>
          <p:nvCxnSpPr>
            <p:cNvPr id="869" name="Google Shape;869;g34220c955b4_0_1"/>
            <p:cNvCxnSpPr/>
            <p:nvPr/>
          </p:nvCxnSpPr>
          <p:spPr>
            <a:xfrm>
              <a:off x="9655967" y="3296045"/>
              <a:ext cx="0" cy="2577300"/>
            </a:xfrm>
            <a:prstGeom prst="straightConnector1">
              <a:avLst/>
            </a:prstGeom>
            <a:noFill/>
            <a:ln cap="flat" cmpd="sng" w="21275">
              <a:solidFill>
                <a:srgbClr val="B49823"/>
              </a:solidFill>
              <a:prstDash val="solid"/>
              <a:round/>
              <a:headEnd len="sm" w="sm" type="none"/>
              <a:tailEnd len="sm" w="sm" type="none"/>
            </a:ln>
          </p:spPr>
        </p:cxnSp>
        <p:cxnSp>
          <p:nvCxnSpPr>
            <p:cNvPr id="870" name="Google Shape;870;g34220c955b4_0_1"/>
            <p:cNvCxnSpPr/>
            <p:nvPr/>
          </p:nvCxnSpPr>
          <p:spPr>
            <a:xfrm>
              <a:off x="10301326" y="3290250"/>
              <a:ext cx="0" cy="2527200"/>
            </a:xfrm>
            <a:prstGeom prst="straightConnector1">
              <a:avLst/>
            </a:prstGeom>
            <a:noFill/>
            <a:ln cap="flat" cmpd="sng" w="21275">
              <a:solidFill>
                <a:srgbClr val="B49823"/>
              </a:solidFill>
              <a:prstDash val="solid"/>
              <a:round/>
              <a:headEnd len="sm" w="sm" type="none"/>
              <a:tailEnd len="sm" w="sm" type="none"/>
            </a:ln>
          </p:spPr>
        </p:cxnSp>
        <p:cxnSp>
          <p:nvCxnSpPr>
            <p:cNvPr id="871" name="Google Shape;871;g34220c955b4_0_1"/>
            <p:cNvCxnSpPr/>
            <p:nvPr/>
          </p:nvCxnSpPr>
          <p:spPr>
            <a:xfrm>
              <a:off x="5781247" y="3305081"/>
              <a:ext cx="0" cy="2520300"/>
            </a:xfrm>
            <a:prstGeom prst="straightConnector1">
              <a:avLst/>
            </a:prstGeom>
            <a:noFill/>
            <a:ln cap="flat" cmpd="sng" w="21275">
              <a:solidFill>
                <a:srgbClr val="B49823"/>
              </a:solidFill>
              <a:prstDash val="solid"/>
              <a:round/>
              <a:headEnd len="sm" w="sm" type="none"/>
              <a:tailEnd len="sm" w="sm" type="none"/>
            </a:ln>
          </p:spPr>
        </p:cxnSp>
        <p:cxnSp>
          <p:nvCxnSpPr>
            <p:cNvPr id="872" name="Google Shape;872;g34220c955b4_0_1"/>
            <p:cNvCxnSpPr/>
            <p:nvPr/>
          </p:nvCxnSpPr>
          <p:spPr>
            <a:xfrm>
              <a:off x="5124012" y="3297146"/>
              <a:ext cx="0" cy="2480700"/>
            </a:xfrm>
            <a:prstGeom prst="straightConnector1">
              <a:avLst/>
            </a:prstGeom>
            <a:noFill/>
            <a:ln cap="flat" cmpd="sng" w="21275">
              <a:solidFill>
                <a:srgbClr val="B49823"/>
              </a:solidFill>
              <a:prstDash val="solid"/>
              <a:round/>
              <a:headEnd len="sm" w="sm" type="none"/>
              <a:tailEnd len="sm" w="sm" type="none"/>
            </a:ln>
          </p:spPr>
        </p:cxnSp>
        <p:cxnSp>
          <p:nvCxnSpPr>
            <p:cNvPr id="873" name="Google Shape;873;g34220c955b4_0_1"/>
            <p:cNvCxnSpPr/>
            <p:nvPr/>
          </p:nvCxnSpPr>
          <p:spPr>
            <a:xfrm>
              <a:off x="4466638" y="3297146"/>
              <a:ext cx="0" cy="2599800"/>
            </a:xfrm>
            <a:prstGeom prst="straightConnector1">
              <a:avLst/>
            </a:prstGeom>
            <a:noFill/>
            <a:ln cap="flat" cmpd="sng" w="21275">
              <a:solidFill>
                <a:srgbClr val="B49823"/>
              </a:solidFill>
              <a:prstDash val="solid"/>
              <a:round/>
              <a:headEnd len="sm" w="sm" type="none"/>
              <a:tailEnd len="sm" w="sm" type="none"/>
            </a:ln>
          </p:spPr>
        </p:cxnSp>
        <p:cxnSp>
          <p:nvCxnSpPr>
            <p:cNvPr id="874" name="Google Shape;874;g34220c955b4_0_1"/>
            <p:cNvCxnSpPr/>
            <p:nvPr/>
          </p:nvCxnSpPr>
          <p:spPr>
            <a:xfrm>
              <a:off x="6429450" y="2349500"/>
              <a:ext cx="0" cy="3460200"/>
            </a:xfrm>
            <a:prstGeom prst="straightConnector1">
              <a:avLst/>
            </a:prstGeom>
            <a:noFill/>
            <a:ln cap="flat" cmpd="sng" w="21275">
              <a:solidFill>
                <a:srgbClr val="B49823"/>
              </a:solidFill>
              <a:prstDash val="solid"/>
              <a:round/>
              <a:headEnd len="sm" w="sm" type="none"/>
              <a:tailEnd len="sm" w="sm" type="none"/>
            </a:ln>
          </p:spPr>
        </p:cxnSp>
        <p:cxnSp>
          <p:nvCxnSpPr>
            <p:cNvPr id="875" name="Google Shape;875;g34220c955b4_0_1"/>
            <p:cNvCxnSpPr>
              <a:stCxn id="876" idx="3"/>
              <a:endCxn id="877" idx="1"/>
            </p:cNvCxnSpPr>
            <p:nvPr/>
          </p:nvCxnSpPr>
          <p:spPr>
            <a:xfrm flipH="1" rot="10800000">
              <a:off x="8574901" y="2208350"/>
              <a:ext cx="262500" cy="2100"/>
            </a:xfrm>
            <a:prstGeom prst="straightConnector1">
              <a:avLst/>
            </a:prstGeom>
            <a:noFill/>
            <a:ln cap="flat" cmpd="sng" w="15375">
              <a:solidFill>
                <a:srgbClr val="B49823"/>
              </a:solidFill>
              <a:prstDash val="solid"/>
              <a:round/>
              <a:headEnd len="sm" w="sm" type="none"/>
              <a:tailEnd len="sm" w="sm" type="none"/>
            </a:ln>
          </p:spPr>
        </p:cxnSp>
        <p:grpSp>
          <p:nvGrpSpPr>
            <p:cNvPr id="878" name="Google Shape;878;g34220c955b4_0_1"/>
            <p:cNvGrpSpPr/>
            <p:nvPr/>
          </p:nvGrpSpPr>
          <p:grpSpPr>
            <a:xfrm>
              <a:off x="8837479" y="1909187"/>
              <a:ext cx="2512263" cy="598261"/>
              <a:chOff x="-1" y="-1"/>
              <a:chExt cx="2980500" cy="661500"/>
            </a:xfrm>
          </p:grpSpPr>
          <p:sp>
            <p:nvSpPr>
              <p:cNvPr id="877" name="Google Shape;877;g34220c955b4_0_1"/>
              <p:cNvSpPr/>
              <p:nvPr/>
            </p:nvSpPr>
            <p:spPr>
              <a:xfrm>
                <a:off x="-1" y="-1"/>
                <a:ext cx="2980500" cy="661500"/>
              </a:xfrm>
              <a:prstGeom prst="rect">
                <a:avLst/>
              </a:prstGeom>
              <a:solidFill>
                <a:srgbClr val="FFFFFF"/>
              </a:solidFill>
              <a:ln cap="flat" cmpd="sng" w="381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999"/>
                  <a:buFont typeface="Roboto"/>
                  <a:buNone/>
                </a:pPr>
                <a:r>
                  <a:t/>
                </a:r>
                <a:endParaRPr b="0" i="0" sz="999" u="none" cap="none" strike="noStrike">
                  <a:solidFill>
                    <a:srgbClr val="7F7F7F"/>
                  </a:solidFill>
                  <a:latin typeface="Roboto"/>
                  <a:ea typeface="Roboto"/>
                  <a:cs typeface="Roboto"/>
                  <a:sym typeface="Roboto"/>
                </a:endParaRPr>
              </a:p>
            </p:txBody>
          </p:sp>
          <p:sp>
            <p:nvSpPr>
              <p:cNvPr id="879" name="Google Shape;879;g34220c955b4_0_1"/>
              <p:cNvSpPr txBox="1"/>
              <p:nvPr/>
            </p:nvSpPr>
            <p:spPr>
              <a:xfrm>
                <a:off x="125267" y="132331"/>
                <a:ext cx="2729400" cy="363300"/>
              </a:xfrm>
              <a:prstGeom prst="rect">
                <a:avLst/>
              </a:prstGeom>
              <a:solidFill>
                <a:srgbClr val="FFFFFF"/>
              </a:solidFill>
              <a:ln>
                <a:noFill/>
              </a:ln>
            </p:spPr>
            <p:txBody>
              <a:bodyPr anchorCtr="0" anchor="t" bIns="31125" lIns="31125" spcFirstLastPara="1" rIns="31125" wrap="square" tIns="31125">
                <a:spAutoFit/>
              </a:bodyPr>
              <a:lstStyle/>
              <a:p>
                <a:pPr indent="34611" lvl="0" marL="0" marR="0" rtl="0" algn="ctr">
                  <a:lnSpc>
                    <a:spcPct val="100000"/>
                  </a:lnSpc>
                  <a:spcBef>
                    <a:spcPts val="0"/>
                  </a:spcBef>
                  <a:spcAft>
                    <a:spcPts val="0"/>
                  </a:spcAft>
                  <a:buClr>
                    <a:srgbClr val="7F7F7F"/>
                  </a:buClr>
                  <a:buSzPts val="1363"/>
                  <a:buFont typeface="Roboto"/>
                  <a:buNone/>
                </a:pPr>
                <a:r>
                  <a:rPr b="0" i="0" lang="en-US" sz="1726" u="none" cap="none" strike="noStrike">
                    <a:solidFill>
                      <a:srgbClr val="B49823"/>
                    </a:solidFill>
                    <a:latin typeface="Roboto"/>
                    <a:ea typeface="Roboto"/>
                    <a:cs typeface="Roboto"/>
                    <a:sym typeface="Roboto"/>
                  </a:rPr>
                  <a:t>Outreach Committee</a:t>
                </a:r>
                <a:endParaRPr b="0" i="0" sz="1362" u="none" cap="none" strike="noStrike">
                  <a:solidFill>
                    <a:srgbClr val="B49823"/>
                  </a:solidFill>
                  <a:latin typeface="Arial"/>
                  <a:ea typeface="Arial"/>
                  <a:cs typeface="Arial"/>
                  <a:sym typeface="Arial"/>
                </a:endParaRPr>
              </a:p>
            </p:txBody>
          </p:sp>
        </p:grpSp>
        <p:cxnSp>
          <p:nvCxnSpPr>
            <p:cNvPr id="880" name="Google Shape;880;g34220c955b4_0_1"/>
            <p:cNvCxnSpPr/>
            <p:nvPr/>
          </p:nvCxnSpPr>
          <p:spPr>
            <a:xfrm flipH="1" rot="10800000">
              <a:off x="4023124" y="2207018"/>
              <a:ext cx="263100" cy="2400"/>
            </a:xfrm>
            <a:prstGeom prst="straightConnector1">
              <a:avLst/>
            </a:prstGeom>
            <a:noFill/>
            <a:ln cap="flat" cmpd="sng" w="15375">
              <a:solidFill>
                <a:srgbClr val="B49823"/>
              </a:solidFill>
              <a:prstDash val="solid"/>
              <a:round/>
              <a:headEnd len="sm" w="sm" type="none"/>
              <a:tailEnd len="sm" w="sm" type="none"/>
            </a:ln>
          </p:spPr>
        </p:cxnSp>
        <p:grpSp>
          <p:nvGrpSpPr>
            <p:cNvPr id="881" name="Google Shape;881;g34220c955b4_0_1"/>
            <p:cNvGrpSpPr/>
            <p:nvPr/>
          </p:nvGrpSpPr>
          <p:grpSpPr>
            <a:xfrm>
              <a:off x="3330873" y="4524423"/>
              <a:ext cx="952026" cy="675722"/>
              <a:chOff x="10505351" y="3922519"/>
              <a:chExt cx="1515000" cy="1045200"/>
            </a:xfrm>
          </p:grpSpPr>
          <p:sp>
            <p:nvSpPr>
              <p:cNvPr id="882" name="Google Shape;882;g34220c955b4_0_1"/>
              <p:cNvSpPr/>
              <p:nvPr/>
            </p:nvSpPr>
            <p:spPr>
              <a:xfrm>
                <a:off x="10505351" y="3922519"/>
                <a:ext cx="1515000" cy="1045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l">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descr="&lt;MaterialX Logo&gt;" id="883" name="Google Shape;883;g34220c955b4_0_1"/>
              <p:cNvPicPr preferRelativeResize="0"/>
              <p:nvPr/>
            </p:nvPicPr>
            <p:blipFill rotWithShape="1">
              <a:blip r:embed="rId4">
                <a:alphaModFix/>
              </a:blip>
              <a:srcRect b="0" l="0" r="0" t="0"/>
              <a:stretch/>
            </p:blipFill>
            <p:spPr>
              <a:xfrm>
                <a:off x="10745184" y="4070535"/>
                <a:ext cx="1035337" cy="775984"/>
              </a:xfrm>
              <a:prstGeom prst="rect">
                <a:avLst/>
              </a:prstGeom>
              <a:noFill/>
              <a:ln>
                <a:noFill/>
              </a:ln>
            </p:spPr>
          </p:pic>
        </p:grpSp>
        <p:grpSp>
          <p:nvGrpSpPr>
            <p:cNvPr id="884" name="Google Shape;884;g34220c955b4_0_1"/>
            <p:cNvGrpSpPr/>
            <p:nvPr/>
          </p:nvGrpSpPr>
          <p:grpSpPr>
            <a:xfrm>
              <a:off x="8525606" y="4524485"/>
              <a:ext cx="951615" cy="675695"/>
              <a:chOff x="2059808" y="4123084"/>
              <a:chExt cx="829800" cy="589200"/>
            </a:xfrm>
          </p:grpSpPr>
          <p:sp>
            <p:nvSpPr>
              <p:cNvPr id="885" name="Google Shape;885;g34220c955b4_0_1"/>
              <p:cNvSpPr/>
              <p:nvPr/>
            </p:nvSpPr>
            <p:spPr>
              <a:xfrm>
                <a:off x="2059808" y="4123084"/>
                <a:ext cx="829800" cy="589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ctr">
                  <a:lnSpc>
                    <a:spcPct val="100000"/>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id="886" name="Google Shape;886;g34220c955b4_0_1"/>
              <p:cNvPicPr preferRelativeResize="0"/>
              <p:nvPr/>
            </p:nvPicPr>
            <p:blipFill rotWithShape="1">
              <a:blip r:embed="rId5">
                <a:alphaModFix/>
              </a:blip>
              <a:srcRect b="0" l="0" r="0" t="0"/>
              <a:stretch/>
            </p:blipFill>
            <p:spPr>
              <a:xfrm>
                <a:off x="2269469" y="4184374"/>
                <a:ext cx="394500" cy="449697"/>
              </a:xfrm>
              <a:prstGeom prst="rect">
                <a:avLst/>
              </a:prstGeom>
              <a:noFill/>
              <a:ln>
                <a:noFill/>
              </a:ln>
            </p:spPr>
          </p:pic>
        </p:grpSp>
        <p:grpSp>
          <p:nvGrpSpPr>
            <p:cNvPr id="887" name="Google Shape;887;g34220c955b4_0_1"/>
            <p:cNvGrpSpPr/>
            <p:nvPr/>
          </p:nvGrpSpPr>
          <p:grpSpPr>
            <a:xfrm>
              <a:off x="9826759" y="4526234"/>
              <a:ext cx="951615" cy="676039"/>
              <a:chOff x="1148865" y="4123029"/>
              <a:chExt cx="829800" cy="589500"/>
            </a:xfrm>
          </p:grpSpPr>
          <p:sp>
            <p:nvSpPr>
              <p:cNvPr id="888" name="Google Shape;888;g34220c955b4_0_1"/>
              <p:cNvSpPr/>
              <p:nvPr/>
            </p:nvSpPr>
            <p:spPr>
              <a:xfrm>
                <a:off x="1148865" y="4123029"/>
                <a:ext cx="829800" cy="5895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l">
                  <a:lnSpc>
                    <a:spcPct val="100000"/>
                  </a:lnSpc>
                  <a:spcBef>
                    <a:spcPts val="0"/>
                  </a:spcBef>
                  <a:spcAft>
                    <a:spcPts val="0"/>
                  </a:spcAft>
                  <a:buClr>
                    <a:srgbClr val="000000"/>
                  </a:buClr>
                  <a:buSzPts val="1466"/>
                  <a:buFont typeface="Arial"/>
                  <a:buNone/>
                </a:pPr>
                <a:r>
                  <a:t/>
                </a:r>
                <a:endParaRPr b="0" i="0" sz="666" u="none" cap="none" strike="noStrike">
                  <a:solidFill>
                    <a:srgbClr val="000000"/>
                  </a:solidFill>
                  <a:latin typeface="Roboto"/>
                  <a:ea typeface="Roboto"/>
                  <a:cs typeface="Roboto"/>
                  <a:sym typeface="Roboto"/>
                </a:endParaRPr>
              </a:p>
            </p:txBody>
          </p:sp>
          <p:pic>
            <p:nvPicPr>
              <p:cNvPr id="889" name="Google Shape;889;g34220c955b4_0_1"/>
              <p:cNvPicPr preferRelativeResize="0"/>
              <p:nvPr/>
            </p:nvPicPr>
            <p:blipFill rotWithShape="1">
              <a:blip r:embed="rId6">
                <a:alphaModFix/>
              </a:blip>
              <a:srcRect b="0" l="0" r="0" t="0"/>
              <a:stretch/>
            </p:blipFill>
            <p:spPr>
              <a:xfrm>
                <a:off x="1287056" y="4197068"/>
                <a:ext cx="575501" cy="439658"/>
              </a:xfrm>
              <a:prstGeom prst="rect">
                <a:avLst/>
              </a:prstGeom>
              <a:noFill/>
              <a:ln>
                <a:noFill/>
              </a:ln>
            </p:spPr>
          </p:pic>
        </p:grpSp>
        <p:grpSp>
          <p:nvGrpSpPr>
            <p:cNvPr id="890" name="Google Shape;890;g34220c955b4_0_1"/>
            <p:cNvGrpSpPr/>
            <p:nvPr/>
          </p:nvGrpSpPr>
          <p:grpSpPr>
            <a:xfrm>
              <a:off x="11088730" y="4526400"/>
              <a:ext cx="951615" cy="675695"/>
              <a:chOff x="237923" y="4123084"/>
              <a:chExt cx="829800" cy="589200"/>
            </a:xfrm>
          </p:grpSpPr>
          <p:sp>
            <p:nvSpPr>
              <p:cNvPr id="891" name="Google Shape;891;g34220c955b4_0_1"/>
              <p:cNvSpPr/>
              <p:nvPr/>
            </p:nvSpPr>
            <p:spPr>
              <a:xfrm>
                <a:off x="237923" y="4123084"/>
                <a:ext cx="829800" cy="589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ctr">
                  <a:lnSpc>
                    <a:spcPct val="100000"/>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id="892" name="Google Shape;892;g34220c955b4_0_1"/>
              <p:cNvPicPr preferRelativeResize="0"/>
              <p:nvPr/>
            </p:nvPicPr>
            <p:blipFill rotWithShape="1">
              <a:blip r:embed="rId7">
                <a:alphaModFix/>
              </a:blip>
              <a:srcRect b="0" l="0" r="0" t="0"/>
              <a:stretch/>
            </p:blipFill>
            <p:spPr>
              <a:xfrm>
                <a:off x="365118" y="4234533"/>
                <a:ext cx="575500" cy="370472"/>
              </a:xfrm>
              <a:prstGeom prst="rect">
                <a:avLst/>
              </a:prstGeom>
              <a:noFill/>
              <a:ln>
                <a:noFill/>
              </a:ln>
            </p:spPr>
          </p:pic>
        </p:grpSp>
        <p:grpSp>
          <p:nvGrpSpPr>
            <p:cNvPr id="893" name="Google Shape;893;g34220c955b4_0_1"/>
            <p:cNvGrpSpPr/>
            <p:nvPr/>
          </p:nvGrpSpPr>
          <p:grpSpPr>
            <a:xfrm>
              <a:off x="7228095" y="4526226"/>
              <a:ext cx="951615" cy="676039"/>
              <a:chOff x="2970750" y="4123012"/>
              <a:chExt cx="829800" cy="589500"/>
            </a:xfrm>
          </p:grpSpPr>
          <p:sp>
            <p:nvSpPr>
              <p:cNvPr id="894" name="Google Shape;894;g34220c955b4_0_1"/>
              <p:cNvSpPr/>
              <p:nvPr/>
            </p:nvSpPr>
            <p:spPr>
              <a:xfrm>
                <a:off x="2970750" y="4123012"/>
                <a:ext cx="829800" cy="5895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l">
                  <a:lnSpc>
                    <a:spcPct val="100000"/>
                  </a:lnSpc>
                  <a:spcBef>
                    <a:spcPts val="0"/>
                  </a:spcBef>
                  <a:spcAft>
                    <a:spcPts val="0"/>
                  </a:spcAft>
                  <a:buClr>
                    <a:srgbClr val="000000"/>
                  </a:buClr>
                  <a:buSzPts val="1466"/>
                  <a:buFont typeface="Arial"/>
                  <a:buNone/>
                </a:pPr>
                <a:r>
                  <a:t/>
                </a:r>
                <a:endParaRPr b="0" i="0" sz="666" u="none" cap="none" strike="noStrike">
                  <a:solidFill>
                    <a:srgbClr val="000000"/>
                  </a:solidFill>
                  <a:latin typeface="Roboto"/>
                  <a:ea typeface="Roboto"/>
                  <a:cs typeface="Roboto"/>
                  <a:sym typeface="Roboto"/>
                </a:endParaRPr>
              </a:p>
            </p:txBody>
          </p:sp>
          <p:pic>
            <p:nvPicPr>
              <p:cNvPr id="895" name="Google Shape;895;g34220c955b4_0_1"/>
              <p:cNvPicPr preferRelativeResize="0"/>
              <p:nvPr/>
            </p:nvPicPr>
            <p:blipFill rotWithShape="1">
              <a:blip r:embed="rId8">
                <a:alphaModFix/>
              </a:blip>
              <a:srcRect b="0" l="0" r="0" t="0"/>
              <a:stretch/>
            </p:blipFill>
            <p:spPr>
              <a:xfrm>
                <a:off x="3024743" y="4232589"/>
                <a:ext cx="740204" cy="370476"/>
              </a:xfrm>
              <a:prstGeom prst="rect">
                <a:avLst/>
              </a:prstGeom>
              <a:noFill/>
              <a:ln>
                <a:noFill/>
              </a:ln>
            </p:spPr>
          </p:pic>
        </p:grpSp>
        <p:grpSp>
          <p:nvGrpSpPr>
            <p:cNvPr id="896" name="Google Shape;896;g34220c955b4_0_1"/>
            <p:cNvGrpSpPr/>
            <p:nvPr/>
          </p:nvGrpSpPr>
          <p:grpSpPr>
            <a:xfrm>
              <a:off x="5945233" y="4526227"/>
              <a:ext cx="951615" cy="676039"/>
              <a:chOff x="3881693" y="4123022"/>
              <a:chExt cx="829800" cy="589500"/>
            </a:xfrm>
          </p:grpSpPr>
          <p:sp>
            <p:nvSpPr>
              <p:cNvPr id="897" name="Google Shape;897;g34220c955b4_0_1"/>
              <p:cNvSpPr/>
              <p:nvPr/>
            </p:nvSpPr>
            <p:spPr>
              <a:xfrm>
                <a:off x="3881693" y="4123022"/>
                <a:ext cx="829800" cy="5895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ctr">
                  <a:lnSpc>
                    <a:spcPct val="100000"/>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id="898" name="Google Shape;898;g34220c955b4_0_1"/>
              <p:cNvPicPr preferRelativeResize="0"/>
              <p:nvPr/>
            </p:nvPicPr>
            <p:blipFill rotWithShape="1">
              <a:blip r:embed="rId9">
                <a:alphaModFix/>
              </a:blip>
              <a:srcRect b="0" l="0" r="0" t="0"/>
              <a:stretch/>
            </p:blipFill>
            <p:spPr>
              <a:xfrm>
                <a:off x="3999092" y="4206541"/>
                <a:ext cx="575475" cy="437499"/>
              </a:xfrm>
              <a:prstGeom prst="rect">
                <a:avLst/>
              </a:prstGeom>
              <a:noFill/>
              <a:ln>
                <a:noFill/>
              </a:ln>
            </p:spPr>
          </p:pic>
        </p:grpSp>
        <p:grpSp>
          <p:nvGrpSpPr>
            <p:cNvPr id="899" name="Google Shape;899;g34220c955b4_0_1"/>
            <p:cNvGrpSpPr/>
            <p:nvPr/>
          </p:nvGrpSpPr>
          <p:grpSpPr>
            <a:xfrm>
              <a:off x="4622886" y="4526427"/>
              <a:ext cx="951833" cy="675882"/>
              <a:chOff x="4215249" y="3884303"/>
              <a:chExt cx="714000" cy="507000"/>
            </a:xfrm>
          </p:grpSpPr>
          <p:sp>
            <p:nvSpPr>
              <p:cNvPr id="900" name="Google Shape;900;g34220c955b4_0_1"/>
              <p:cNvSpPr/>
              <p:nvPr/>
            </p:nvSpPr>
            <p:spPr>
              <a:xfrm>
                <a:off x="4215249" y="3884303"/>
                <a:ext cx="714000" cy="5070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l">
                  <a:lnSpc>
                    <a:spcPct val="104761"/>
                  </a:lnSpc>
                  <a:spcBef>
                    <a:spcPts val="0"/>
                  </a:spcBef>
                  <a:spcAft>
                    <a:spcPts val="0"/>
                  </a:spcAft>
                  <a:buClr>
                    <a:srgbClr val="000000"/>
                  </a:buClr>
                  <a:buSzPts val="1466"/>
                  <a:buFont typeface="Arial"/>
                  <a:buNone/>
                </a:pPr>
                <a:r>
                  <a:t/>
                </a:r>
                <a:endParaRPr b="0" i="0" sz="666" u="none" cap="none" strike="noStrike">
                  <a:solidFill>
                    <a:srgbClr val="000000"/>
                  </a:solidFill>
                  <a:latin typeface="Roboto"/>
                  <a:ea typeface="Roboto"/>
                  <a:cs typeface="Roboto"/>
                  <a:sym typeface="Roboto"/>
                </a:endParaRPr>
              </a:p>
            </p:txBody>
          </p:sp>
          <p:pic>
            <p:nvPicPr>
              <p:cNvPr id="901" name="Google Shape;901;g34220c955b4_0_1"/>
              <p:cNvPicPr preferRelativeResize="0"/>
              <p:nvPr/>
            </p:nvPicPr>
            <p:blipFill rotWithShape="1">
              <a:blip r:embed="rId10">
                <a:alphaModFix/>
              </a:blip>
              <a:srcRect b="0" l="0" r="0" t="0"/>
              <a:stretch/>
            </p:blipFill>
            <p:spPr>
              <a:xfrm>
                <a:off x="4261671" y="3934599"/>
                <a:ext cx="636816" cy="416592"/>
              </a:xfrm>
              <a:prstGeom prst="rect">
                <a:avLst/>
              </a:prstGeom>
              <a:noFill/>
              <a:ln>
                <a:noFill/>
              </a:ln>
            </p:spPr>
          </p:pic>
        </p:grpSp>
        <p:grpSp>
          <p:nvGrpSpPr>
            <p:cNvPr id="902" name="Google Shape;902;g34220c955b4_0_1"/>
            <p:cNvGrpSpPr/>
            <p:nvPr/>
          </p:nvGrpSpPr>
          <p:grpSpPr>
            <a:xfrm>
              <a:off x="359550" y="1723100"/>
              <a:ext cx="11501700" cy="4303325"/>
              <a:chOff x="359550" y="1723100"/>
              <a:chExt cx="11501700" cy="4303325"/>
            </a:xfrm>
          </p:grpSpPr>
          <p:cxnSp>
            <p:nvCxnSpPr>
              <p:cNvPr id="903" name="Google Shape;903;g34220c955b4_0_1"/>
              <p:cNvCxnSpPr/>
              <p:nvPr/>
            </p:nvCxnSpPr>
            <p:spPr>
              <a:xfrm>
                <a:off x="2487137" y="3303097"/>
                <a:ext cx="0" cy="2554500"/>
              </a:xfrm>
              <a:prstGeom prst="straightConnector1">
                <a:avLst/>
              </a:prstGeom>
              <a:noFill/>
              <a:ln cap="flat" cmpd="sng" w="21275">
                <a:solidFill>
                  <a:srgbClr val="B49823"/>
                </a:solidFill>
                <a:prstDash val="solid"/>
                <a:round/>
                <a:headEnd len="sm" w="sm" type="none"/>
                <a:tailEnd len="sm" w="sm" type="none"/>
              </a:ln>
            </p:spPr>
          </p:cxnSp>
          <p:cxnSp>
            <p:nvCxnSpPr>
              <p:cNvPr id="904" name="Google Shape;904;g34220c955b4_0_1"/>
              <p:cNvCxnSpPr/>
              <p:nvPr/>
            </p:nvCxnSpPr>
            <p:spPr>
              <a:xfrm>
                <a:off x="666000" y="3297150"/>
                <a:ext cx="10898400" cy="0"/>
              </a:xfrm>
              <a:prstGeom prst="straightConnector1">
                <a:avLst/>
              </a:prstGeom>
              <a:noFill/>
              <a:ln cap="flat" cmpd="sng" w="21275">
                <a:solidFill>
                  <a:srgbClr val="B49823"/>
                </a:solidFill>
                <a:prstDash val="solid"/>
                <a:round/>
                <a:headEnd len="sm" w="sm" type="none"/>
                <a:tailEnd len="sm" w="sm" type="none"/>
              </a:ln>
            </p:spPr>
          </p:cxnSp>
          <p:grpSp>
            <p:nvGrpSpPr>
              <p:cNvPr id="905" name="Google Shape;905;g34220c955b4_0_1"/>
              <p:cNvGrpSpPr/>
              <p:nvPr/>
            </p:nvGrpSpPr>
            <p:grpSpPr>
              <a:xfrm>
                <a:off x="1397752" y="1723100"/>
                <a:ext cx="7177149" cy="974700"/>
                <a:chOff x="1397752" y="1723100"/>
                <a:chExt cx="7177149" cy="974700"/>
              </a:xfrm>
            </p:grpSpPr>
            <p:sp>
              <p:nvSpPr>
                <p:cNvPr id="876" name="Google Shape;876;g34220c955b4_0_1"/>
                <p:cNvSpPr/>
                <p:nvPr/>
              </p:nvSpPr>
              <p:spPr>
                <a:xfrm>
                  <a:off x="4286101" y="1723100"/>
                  <a:ext cx="4288800" cy="974700"/>
                </a:xfrm>
                <a:prstGeom prst="rect">
                  <a:avLst/>
                </a:prstGeom>
                <a:solidFill>
                  <a:srgbClr val="FFFFFF"/>
                </a:solidFill>
                <a:ln cap="flat" cmpd="sng" w="381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3F3F"/>
                    </a:buClr>
                    <a:buSzPts val="999"/>
                    <a:buFont typeface="Roboto"/>
                    <a:buNone/>
                  </a:pPr>
                  <a:r>
                    <a:t/>
                  </a:r>
                  <a:endParaRPr b="0" i="0" sz="999" u="none" cap="none" strike="noStrike">
                    <a:solidFill>
                      <a:srgbClr val="3F3F3F"/>
                    </a:solidFill>
                    <a:latin typeface="Roboto"/>
                    <a:ea typeface="Roboto"/>
                    <a:cs typeface="Roboto"/>
                    <a:sym typeface="Roboto"/>
                  </a:endParaRPr>
                </a:p>
              </p:txBody>
            </p:sp>
            <p:sp>
              <p:nvSpPr>
                <p:cNvPr id="906" name="Google Shape;906;g34220c955b4_0_1"/>
                <p:cNvSpPr txBox="1"/>
                <p:nvPr/>
              </p:nvSpPr>
              <p:spPr>
                <a:xfrm>
                  <a:off x="4356232" y="1794025"/>
                  <a:ext cx="4132200" cy="787200"/>
                </a:xfrm>
                <a:prstGeom prst="rect">
                  <a:avLst/>
                </a:prstGeom>
                <a:noFill/>
                <a:ln cap="flat" cmpd="sng" w="11550">
                  <a:solidFill>
                    <a:srgbClr val="FFFFFF"/>
                  </a:solidFill>
                  <a:prstDash val="solid"/>
                  <a:round/>
                  <a:headEnd len="sm" w="sm" type="none"/>
                  <a:tailEnd len="sm" w="sm" type="none"/>
                </a:ln>
              </p:spPr>
              <p:txBody>
                <a:bodyPr anchorCtr="0" anchor="t" bIns="31125" lIns="31125" spcFirstLastPara="1" rIns="31125" wrap="square" tIns="31125">
                  <a:spAutoFit/>
                </a:bodyPr>
                <a:lstStyle/>
                <a:p>
                  <a:pPr indent="34611" lvl="0" marL="0" marR="0" rtl="0" algn="ctr">
                    <a:lnSpc>
                      <a:spcPct val="100000"/>
                    </a:lnSpc>
                    <a:spcBef>
                      <a:spcPts val="0"/>
                    </a:spcBef>
                    <a:spcAft>
                      <a:spcPts val="0"/>
                    </a:spcAft>
                    <a:buClr>
                      <a:srgbClr val="3F3F3F"/>
                    </a:buClr>
                    <a:buSzPts val="1908"/>
                    <a:buFont typeface="Roboto"/>
                    <a:buNone/>
                  </a:pPr>
                  <a:r>
                    <a:rPr b="1" i="0" lang="en-US" sz="2452" u="none" cap="none" strike="noStrike">
                      <a:solidFill>
                        <a:srgbClr val="B49823"/>
                      </a:solidFill>
                      <a:latin typeface="Roboto"/>
                      <a:ea typeface="Roboto"/>
                      <a:cs typeface="Roboto"/>
                      <a:sym typeface="Roboto"/>
                    </a:rPr>
                    <a:t>TAC</a:t>
                  </a:r>
                  <a:endParaRPr b="1" i="0" sz="1453" u="none" cap="none" strike="noStrike">
                    <a:solidFill>
                      <a:srgbClr val="B49823"/>
                    </a:solidFill>
                    <a:latin typeface="Arial"/>
                    <a:ea typeface="Arial"/>
                    <a:cs typeface="Arial"/>
                    <a:sym typeface="Arial"/>
                  </a:endParaRPr>
                </a:p>
                <a:p>
                  <a:pPr indent="34611" lvl="0" marL="0" marR="0" rtl="0" algn="ctr">
                    <a:lnSpc>
                      <a:spcPct val="100000"/>
                    </a:lnSpc>
                    <a:spcBef>
                      <a:spcPts val="0"/>
                    </a:spcBef>
                    <a:spcAft>
                      <a:spcPts val="0"/>
                    </a:spcAft>
                    <a:buClr>
                      <a:srgbClr val="3F3F3F"/>
                    </a:buClr>
                    <a:buSzPts val="1908"/>
                    <a:buFont typeface="Roboto"/>
                    <a:buNone/>
                  </a:pPr>
                  <a:r>
                    <a:rPr b="0" i="0" lang="en-US" sz="2252" u="none" cap="none" strike="noStrike">
                      <a:solidFill>
                        <a:srgbClr val="3F3F3F"/>
                      </a:solidFill>
                      <a:latin typeface="Roboto"/>
                      <a:ea typeface="Roboto"/>
                      <a:cs typeface="Roboto"/>
                      <a:sym typeface="Roboto"/>
                    </a:rPr>
                    <a:t>Technical Advisory Council</a:t>
                  </a:r>
                  <a:endParaRPr b="0" i="0" sz="1162" u="none" cap="none" strike="noStrike">
                    <a:solidFill>
                      <a:srgbClr val="000000"/>
                    </a:solidFill>
                    <a:latin typeface="Arial"/>
                    <a:ea typeface="Arial"/>
                    <a:cs typeface="Arial"/>
                    <a:sym typeface="Arial"/>
                  </a:endParaRPr>
                </a:p>
              </p:txBody>
            </p:sp>
            <p:grpSp>
              <p:nvGrpSpPr>
                <p:cNvPr id="907" name="Google Shape;907;g34220c955b4_0_1"/>
                <p:cNvGrpSpPr/>
                <p:nvPr/>
              </p:nvGrpSpPr>
              <p:grpSpPr>
                <a:xfrm>
                  <a:off x="1397752" y="1910838"/>
                  <a:ext cx="2625224" cy="599075"/>
                  <a:chOff x="-1" y="-1"/>
                  <a:chExt cx="2980500" cy="662400"/>
                </a:xfrm>
              </p:grpSpPr>
              <p:sp>
                <p:nvSpPr>
                  <p:cNvPr id="908" name="Google Shape;908;g34220c955b4_0_1"/>
                  <p:cNvSpPr/>
                  <p:nvPr/>
                </p:nvSpPr>
                <p:spPr>
                  <a:xfrm>
                    <a:off x="-1" y="-1"/>
                    <a:ext cx="2980500" cy="662400"/>
                  </a:xfrm>
                  <a:prstGeom prst="rect">
                    <a:avLst/>
                  </a:prstGeom>
                  <a:solidFill>
                    <a:srgbClr val="FFFFFF"/>
                  </a:solidFill>
                  <a:ln cap="flat" cmpd="sng" w="381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999"/>
                      <a:buFont typeface="Roboto"/>
                      <a:buNone/>
                    </a:pPr>
                    <a:r>
                      <a:t/>
                    </a:r>
                    <a:endParaRPr b="0" i="0" sz="999" u="none" cap="none" strike="noStrike">
                      <a:solidFill>
                        <a:srgbClr val="7F7F7F"/>
                      </a:solidFill>
                      <a:latin typeface="Roboto"/>
                      <a:ea typeface="Roboto"/>
                      <a:cs typeface="Roboto"/>
                      <a:sym typeface="Roboto"/>
                    </a:endParaRPr>
                  </a:p>
                </p:txBody>
              </p:sp>
              <p:sp>
                <p:nvSpPr>
                  <p:cNvPr id="909" name="Google Shape;909;g34220c955b4_0_1"/>
                  <p:cNvSpPr txBox="1"/>
                  <p:nvPr/>
                </p:nvSpPr>
                <p:spPr>
                  <a:xfrm>
                    <a:off x="166919" y="132346"/>
                    <a:ext cx="2676600" cy="363300"/>
                  </a:xfrm>
                  <a:prstGeom prst="rect">
                    <a:avLst/>
                  </a:prstGeom>
                  <a:solidFill>
                    <a:srgbClr val="FFFFFF"/>
                  </a:solidFill>
                  <a:ln>
                    <a:noFill/>
                  </a:ln>
                </p:spPr>
                <p:txBody>
                  <a:bodyPr anchorCtr="0" anchor="t" bIns="31125" lIns="31125" spcFirstLastPara="1" rIns="31125" wrap="square" tIns="31125">
                    <a:spAutoFit/>
                  </a:bodyPr>
                  <a:lstStyle/>
                  <a:p>
                    <a:pPr indent="34611" lvl="0" marL="0" marR="0" rtl="0" algn="ctr">
                      <a:lnSpc>
                        <a:spcPct val="100000"/>
                      </a:lnSpc>
                      <a:spcBef>
                        <a:spcPts val="0"/>
                      </a:spcBef>
                      <a:spcAft>
                        <a:spcPts val="0"/>
                      </a:spcAft>
                      <a:buClr>
                        <a:srgbClr val="7F7F7F"/>
                      </a:buClr>
                      <a:buSzPts val="1363"/>
                      <a:buFont typeface="Roboto"/>
                      <a:buNone/>
                    </a:pPr>
                    <a:r>
                      <a:rPr b="0" i="0" lang="en-US" sz="1726" u="none" cap="none" strike="noStrike">
                        <a:solidFill>
                          <a:srgbClr val="B49823"/>
                        </a:solidFill>
                        <a:latin typeface="Roboto"/>
                        <a:ea typeface="Roboto"/>
                        <a:cs typeface="Roboto"/>
                        <a:sym typeface="Roboto"/>
                      </a:rPr>
                      <a:t>Governing Board</a:t>
                    </a:r>
                    <a:endParaRPr b="0" i="0" sz="1362" u="none" cap="none" strike="noStrike">
                      <a:solidFill>
                        <a:srgbClr val="B49823"/>
                      </a:solidFill>
                      <a:latin typeface="Arial"/>
                      <a:ea typeface="Arial"/>
                      <a:cs typeface="Arial"/>
                      <a:sym typeface="Arial"/>
                    </a:endParaRPr>
                  </a:p>
                </p:txBody>
              </p:sp>
            </p:grpSp>
          </p:grpSp>
          <p:sp>
            <p:nvSpPr>
              <p:cNvPr id="910" name="Google Shape;910;g34220c955b4_0_1"/>
              <p:cNvSpPr txBox="1"/>
              <p:nvPr/>
            </p:nvSpPr>
            <p:spPr>
              <a:xfrm>
                <a:off x="359550" y="5599525"/>
                <a:ext cx="11501700" cy="426900"/>
              </a:xfrm>
              <a:prstGeom prst="rect">
                <a:avLst/>
              </a:prstGeom>
              <a:solidFill>
                <a:srgbClr val="B49823"/>
              </a:solidFill>
              <a:ln cap="flat" cmpd="sng" w="11550">
                <a:solidFill>
                  <a:srgbClr val="FFFFFF"/>
                </a:solidFill>
                <a:prstDash val="solid"/>
                <a:round/>
                <a:headEnd len="sm" w="sm" type="none"/>
                <a:tailEnd len="sm" w="sm" type="none"/>
              </a:ln>
            </p:spPr>
            <p:txBody>
              <a:bodyPr anchorCtr="0" anchor="t" bIns="31125" lIns="31125" spcFirstLastPara="1" rIns="31125" wrap="square" tIns="31125">
                <a:noAutofit/>
              </a:bodyPr>
              <a:lstStyle/>
              <a:p>
                <a:pPr indent="34611" lvl="0" marL="0" marR="0" rtl="0" algn="ctr">
                  <a:lnSpc>
                    <a:spcPct val="100000"/>
                  </a:lnSpc>
                  <a:spcBef>
                    <a:spcPts val="0"/>
                  </a:spcBef>
                  <a:spcAft>
                    <a:spcPts val="0"/>
                  </a:spcAft>
                  <a:buClr>
                    <a:srgbClr val="FFFFFF"/>
                  </a:buClr>
                  <a:buSzPts val="1726"/>
                  <a:buFont typeface="Roboto"/>
                  <a:buNone/>
                </a:pPr>
                <a:r>
                  <a:t/>
                </a:r>
                <a:endParaRPr b="0" i="0" sz="999" u="none" cap="none" strike="noStrike">
                  <a:solidFill>
                    <a:srgbClr val="000000"/>
                  </a:solidFill>
                  <a:latin typeface="Arial"/>
                  <a:ea typeface="Arial"/>
                  <a:cs typeface="Arial"/>
                  <a:sym typeface="Arial"/>
                </a:endParaRPr>
              </a:p>
            </p:txBody>
          </p:sp>
          <p:grpSp>
            <p:nvGrpSpPr>
              <p:cNvPr id="911" name="Google Shape;911;g34220c955b4_0_1"/>
              <p:cNvGrpSpPr/>
              <p:nvPr/>
            </p:nvGrpSpPr>
            <p:grpSpPr>
              <a:xfrm>
                <a:off x="2046231" y="4524491"/>
                <a:ext cx="883151" cy="675695"/>
                <a:chOff x="6614480" y="4123139"/>
                <a:chExt cx="770100" cy="589200"/>
              </a:xfrm>
            </p:grpSpPr>
            <p:sp>
              <p:nvSpPr>
                <p:cNvPr id="912" name="Google Shape;912;g34220c955b4_0_1"/>
                <p:cNvSpPr/>
                <p:nvPr/>
              </p:nvSpPr>
              <p:spPr>
                <a:xfrm>
                  <a:off x="6614480" y="4123139"/>
                  <a:ext cx="770100" cy="589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ctr" bIns="0" lIns="0" spcFirstLastPara="1" rIns="0" wrap="square" tIns="0">
                  <a:noAutofit/>
                </a:bodyPr>
                <a:lstStyle/>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rPr b="0" i="0" lang="en-US" sz="666" u="none" cap="none" strike="noStrike">
                      <a:solidFill>
                        <a:srgbClr val="000000"/>
                      </a:solidFill>
                      <a:latin typeface="Roboto"/>
                      <a:ea typeface="Roboto"/>
                      <a:cs typeface="Roboto"/>
                      <a:sym typeface="Roboto"/>
                    </a:rPr>
                    <a:t>rawtoaces</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11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1199" u="none" cap="none" strike="noStrike">
                    <a:solidFill>
                      <a:srgbClr val="000000"/>
                    </a:solidFill>
                    <a:latin typeface="Roboto"/>
                    <a:ea typeface="Roboto"/>
                    <a:cs typeface="Roboto"/>
                    <a:sym typeface="Roboto"/>
                  </a:endParaRPr>
                </a:p>
              </p:txBody>
            </p:sp>
            <p:pic>
              <p:nvPicPr>
                <p:cNvPr id="913" name="Google Shape;913;g34220c955b4_0_1"/>
                <p:cNvPicPr preferRelativeResize="0"/>
                <p:nvPr/>
              </p:nvPicPr>
              <p:blipFill rotWithShape="1">
                <a:blip r:embed="rId11">
                  <a:alphaModFix/>
                </a:blip>
                <a:srcRect b="0" l="0" r="0" t="0"/>
                <a:stretch/>
              </p:blipFill>
              <p:spPr>
                <a:xfrm>
                  <a:off x="6768944" y="4197075"/>
                  <a:ext cx="488138" cy="330322"/>
                </a:xfrm>
                <a:prstGeom prst="rect">
                  <a:avLst/>
                </a:prstGeom>
                <a:noFill/>
                <a:ln>
                  <a:noFill/>
                </a:ln>
              </p:spPr>
            </p:pic>
          </p:grpSp>
        </p:grpSp>
        <p:grpSp>
          <p:nvGrpSpPr>
            <p:cNvPr id="914" name="Google Shape;914;g34220c955b4_0_1"/>
            <p:cNvGrpSpPr/>
            <p:nvPr/>
          </p:nvGrpSpPr>
          <p:grpSpPr>
            <a:xfrm>
              <a:off x="9178454" y="3562560"/>
              <a:ext cx="951615" cy="676039"/>
              <a:chOff x="10218882" y="4144867"/>
              <a:chExt cx="829800" cy="589500"/>
            </a:xfrm>
          </p:grpSpPr>
          <p:sp>
            <p:nvSpPr>
              <p:cNvPr id="915" name="Google Shape;915;g34220c955b4_0_1"/>
              <p:cNvSpPr/>
              <p:nvPr/>
            </p:nvSpPr>
            <p:spPr>
              <a:xfrm>
                <a:off x="10218882" y="4144867"/>
                <a:ext cx="829800" cy="5895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ctr">
                  <a:lnSpc>
                    <a:spcPct val="100000"/>
                  </a:lnSpc>
                  <a:spcBef>
                    <a:spcPts val="0"/>
                  </a:spcBef>
                  <a:spcAft>
                    <a:spcPts val="0"/>
                  </a:spcAft>
                  <a:buClr>
                    <a:srgbClr val="000000"/>
                  </a:buClr>
                  <a:buSzPts val="1466"/>
                  <a:buFont typeface="Arial"/>
                  <a:buNone/>
                </a:pPr>
                <a:r>
                  <a:t/>
                </a:r>
                <a:endParaRPr b="0" i="0" sz="1066" u="none" cap="none" strike="noStrike">
                  <a:solidFill>
                    <a:srgbClr val="000000"/>
                  </a:solidFill>
                  <a:latin typeface="Roboto"/>
                  <a:ea typeface="Roboto"/>
                  <a:cs typeface="Roboto"/>
                  <a:sym typeface="Roboto"/>
                </a:endParaRPr>
              </a:p>
            </p:txBody>
          </p:sp>
          <p:pic>
            <p:nvPicPr>
              <p:cNvPr id="916" name="Google Shape;916;g34220c955b4_0_1"/>
              <p:cNvPicPr preferRelativeResize="0"/>
              <p:nvPr/>
            </p:nvPicPr>
            <p:blipFill rotWithShape="1">
              <a:blip r:embed="rId12">
                <a:alphaModFix/>
              </a:blip>
              <a:srcRect b="0" l="0" r="0" t="0"/>
              <a:stretch/>
            </p:blipFill>
            <p:spPr>
              <a:xfrm>
                <a:off x="10402843" y="4229609"/>
                <a:ext cx="458900" cy="392325"/>
              </a:xfrm>
              <a:prstGeom prst="rect">
                <a:avLst/>
              </a:prstGeom>
              <a:noFill/>
              <a:ln>
                <a:noFill/>
              </a:ln>
            </p:spPr>
          </p:pic>
        </p:grpSp>
        <p:grpSp>
          <p:nvGrpSpPr>
            <p:cNvPr id="917" name="Google Shape;917;g34220c955b4_0_1"/>
            <p:cNvGrpSpPr/>
            <p:nvPr/>
          </p:nvGrpSpPr>
          <p:grpSpPr>
            <a:xfrm>
              <a:off x="7870484" y="3562732"/>
              <a:ext cx="951615" cy="675695"/>
              <a:chOff x="220316" y="4242138"/>
              <a:chExt cx="829800" cy="589200"/>
            </a:xfrm>
          </p:grpSpPr>
          <p:sp>
            <p:nvSpPr>
              <p:cNvPr id="918" name="Google Shape;918;g34220c955b4_0_1"/>
              <p:cNvSpPr/>
              <p:nvPr/>
            </p:nvSpPr>
            <p:spPr>
              <a:xfrm>
                <a:off x="220316" y="4242138"/>
                <a:ext cx="829800" cy="589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ctr">
                  <a:lnSpc>
                    <a:spcPct val="100000"/>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id="919" name="Google Shape;919;g34220c955b4_0_1"/>
              <p:cNvPicPr preferRelativeResize="0"/>
              <p:nvPr/>
            </p:nvPicPr>
            <p:blipFill rotWithShape="1">
              <a:blip r:embed="rId13">
                <a:alphaModFix/>
              </a:blip>
              <a:srcRect b="0" l="0" r="0" t="0"/>
              <a:stretch/>
            </p:blipFill>
            <p:spPr>
              <a:xfrm>
                <a:off x="286989" y="4467820"/>
                <a:ext cx="696550" cy="135732"/>
              </a:xfrm>
              <a:prstGeom prst="rect">
                <a:avLst/>
              </a:prstGeom>
              <a:noFill/>
              <a:ln>
                <a:noFill/>
              </a:ln>
            </p:spPr>
          </p:pic>
        </p:grpSp>
        <p:grpSp>
          <p:nvGrpSpPr>
            <p:cNvPr id="920" name="Google Shape;920;g34220c955b4_0_1"/>
            <p:cNvGrpSpPr/>
            <p:nvPr/>
          </p:nvGrpSpPr>
          <p:grpSpPr>
            <a:xfrm>
              <a:off x="10474724" y="3562728"/>
              <a:ext cx="951615" cy="675695"/>
              <a:chOff x="11129824" y="4144922"/>
              <a:chExt cx="829800" cy="589200"/>
            </a:xfrm>
          </p:grpSpPr>
          <p:sp>
            <p:nvSpPr>
              <p:cNvPr id="921" name="Google Shape;921;g34220c955b4_0_1"/>
              <p:cNvSpPr/>
              <p:nvPr/>
            </p:nvSpPr>
            <p:spPr>
              <a:xfrm>
                <a:off x="11129824" y="4144922"/>
                <a:ext cx="829800" cy="589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ctr">
                  <a:lnSpc>
                    <a:spcPct val="100000"/>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id="922" name="Google Shape;922;g34220c955b4_0_1"/>
              <p:cNvPicPr preferRelativeResize="0"/>
              <p:nvPr/>
            </p:nvPicPr>
            <p:blipFill rotWithShape="1">
              <a:blip r:embed="rId14">
                <a:alphaModFix/>
              </a:blip>
              <a:srcRect b="0" l="0" r="0" t="0"/>
              <a:stretch/>
            </p:blipFill>
            <p:spPr>
              <a:xfrm>
                <a:off x="11257511" y="4214050"/>
                <a:ext cx="575500" cy="438584"/>
              </a:xfrm>
              <a:prstGeom prst="rect">
                <a:avLst/>
              </a:prstGeom>
              <a:noFill/>
              <a:ln>
                <a:noFill/>
              </a:ln>
            </p:spPr>
          </p:pic>
        </p:grpSp>
        <p:grpSp>
          <p:nvGrpSpPr>
            <p:cNvPr id="923" name="Google Shape;923;g34220c955b4_0_1"/>
            <p:cNvGrpSpPr/>
            <p:nvPr/>
          </p:nvGrpSpPr>
          <p:grpSpPr>
            <a:xfrm>
              <a:off x="6624116" y="3562475"/>
              <a:ext cx="883045" cy="676282"/>
              <a:chOff x="9635938" y="3897695"/>
              <a:chExt cx="662400" cy="507300"/>
            </a:xfrm>
          </p:grpSpPr>
          <p:sp>
            <p:nvSpPr>
              <p:cNvPr id="924" name="Google Shape;924;g34220c955b4_0_1"/>
              <p:cNvSpPr/>
              <p:nvPr/>
            </p:nvSpPr>
            <p:spPr>
              <a:xfrm>
                <a:off x="9635938" y="3897695"/>
                <a:ext cx="662400" cy="5073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ctr">
                  <a:lnSpc>
                    <a:spcPct val="80000"/>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id="925" name="Google Shape;925;g34220c955b4_0_1"/>
              <p:cNvPicPr preferRelativeResize="0"/>
              <p:nvPr/>
            </p:nvPicPr>
            <p:blipFill rotWithShape="1">
              <a:blip r:embed="rId15">
                <a:alphaModFix/>
              </a:blip>
              <a:srcRect b="0" l="0" r="0" t="0"/>
              <a:stretch/>
            </p:blipFill>
            <p:spPr>
              <a:xfrm>
                <a:off x="9701230" y="3939054"/>
                <a:ext cx="559915" cy="452040"/>
              </a:xfrm>
              <a:prstGeom prst="rect">
                <a:avLst/>
              </a:prstGeom>
              <a:noFill/>
              <a:ln>
                <a:noFill/>
              </a:ln>
            </p:spPr>
          </p:pic>
        </p:grpSp>
        <p:grpSp>
          <p:nvGrpSpPr>
            <p:cNvPr id="926" name="Google Shape;926;g34220c955b4_0_1"/>
            <p:cNvGrpSpPr/>
            <p:nvPr/>
          </p:nvGrpSpPr>
          <p:grpSpPr>
            <a:xfrm>
              <a:off x="5335804" y="3562483"/>
              <a:ext cx="883045" cy="676282"/>
              <a:chOff x="10385705" y="3900703"/>
              <a:chExt cx="662400" cy="507300"/>
            </a:xfrm>
          </p:grpSpPr>
          <p:sp>
            <p:nvSpPr>
              <p:cNvPr id="927" name="Google Shape;927;g34220c955b4_0_1"/>
              <p:cNvSpPr/>
              <p:nvPr/>
            </p:nvSpPr>
            <p:spPr>
              <a:xfrm>
                <a:off x="10385705" y="3900703"/>
                <a:ext cx="662400" cy="5073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ctr">
                  <a:lnSpc>
                    <a:spcPct val="80000"/>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pic>
            <p:nvPicPr>
              <p:cNvPr id="928" name="Google Shape;928;g34220c955b4_0_1"/>
              <p:cNvPicPr preferRelativeResize="0"/>
              <p:nvPr/>
            </p:nvPicPr>
            <p:blipFill rotWithShape="1">
              <a:blip r:embed="rId16">
                <a:alphaModFix/>
              </a:blip>
              <a:srcRect b="0" l="0" r="0" t="0"/>
              <a:stretch/>
            </p:blipFill>
            <p:spPr>
              <a:xfrm>
                <a:off x="10410397" y="3944644"/>
                <a:ext cx="607371" cy="423567"/>
              </a:xfrm>
              <a:prstGeom prst="rect">
                <a:avLst/>
              </a:prstGeom>
              <a:noFill/>
              <a:ln cap="flat" cmpd="sng" w="16925">
                <a:solidFill>
                  <a:srgbClr val="FFFFFF"/>
                </a:solidFill>
                <a:prstDash val="solid"/>
                <a:round/>
                <a:headEnd len="sm" w="sm" type="none"/>
                <a:tailEnd len="sm" w="sm" type="none"/>
              </a:ln>
            </p:spPr>
          </p:pic>
        </p:grpSp>
        <p:sp>
          <p:nvSpPr>
            <p:cNvPr id="929" name="Google Shape;929;g34220c955b4_0_1"/>
            <p:cNvSpPr/>
            <p:nvPr/>
          </p:nvSpPr>
          <p:spPr>
            <a:xfrm>
              <a:off x="4027235" y="3562483"/>
              <a:ext cx="882900" cy="676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ctr">
                <a:lnSpc>
                  <a:spcPct val="80000"/>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grpSp>
          <p:nvGrpSpPr>
            <p:cNvPr id="930" name="Google Shape;930;g34220c955b4_0_1"/>
            <p:cNvGrpSpPr/>
            <p:nvPr/>
          </p:nvGrpSpPr>
          <p:grpSpPr>
            <a:xfrm>
              <a:off x="1429877" y="3562941"/>
              <a:ext cx="883024" cy="676247"/>
              <a:chOff x="388508" y="3509796"/>
              <a:chExt cx="957000" cy="732900"/>
            </a:xfrm>
          </p:grpSpPr>
          <p:sp>
            <p:nvSpPr>
              <p:cNvPr id="931" name="Google Shape;931;g34220c955b4_0_1"/>
              <p:cNvSpPr/>
              <p:nvPr/>
            </p:nvSpPr>
            <p:spPr>
              <a:xfrm>
                <a:off x="388508" y="3509796"/>
                <a:ext cx="957000" cy="7329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ctr">
                  <a:lnSpc>
                    <a:spcPct val="80000"/>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sp>
            <p:nvSpPr>
              <p:cNvPr id="932" name="Google Shape;932;g34220c955b4_0_1"/>
              <p:cNvSpPr txBox="1"/>
              <p:nvPr/>
            </p:nvSpPr>
            <p:spPr>
              <a:xfrm>
                <a:off x="472075" y="3660294"/>
                <a:ext cx="809100" cy="418200"/>
              </a:xfrm>
              <a:prstGeom prst="rect">
                <a:avLst/>
              </a:prstGeom>
              <a:noFill/>
              <a:ln>
                <a:noFill/>
              </a:ln>
            </p:spPr>
            <p:txBody>
              <a:bodyPr anchorCtr="0" anchor="t" bIns="84350" lIns="84350" spcFirstLastPara="1" rIns="84350" wrap="square" tIns="8435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RMTC</a:t>
                </a:r>
                <a:endParaRPr b="0" i="0" sz="1400" u="none" cap="none" strike="noStrike">
                  <a:solidFill>
                    <a:srgbClr val="000000"/>
                  </a:solidFill>
                  <a:latin typeface="Arial"/>
                  <a:ea typeface="Arial"/>
                  <a:cs typeface="Arial"/>
                  <a:sym typeface="Arial"/>
                </a:endParaRPr>
              </a:p>
            </p:txBody>
          </p:sp>
        </p:grpSp>
        <p:sp>
          <p:nvSpPr>
            <p:cNvPr id="933" name="Google Shape;933;g34220c955b4_0_1"/>
            <p:cNvSpPr txBox="1"/>
            <p:nvPr/>
          </p:nvSpPr>
          <p:spPr>
            <a:xfrm>
              <a:off x="4247450" y="5570594"/>
              <a:ext cx="4488600" cy="450300"/>
            </a:xfrm>
            <a:prstGeom prst="rect">
              <a:avLst/>
            </a:prstGeom>
            <a:noFill/>
            <a:ln>
              <a:noFill/>
            </a:ln>
          </p:spPr>
          <p:txBody>
            <a:bodyPr anchorCtr="0" anchor="t" bIns="91425" lIns="91425" spcFirstLastPara="1" rIns="91425" wrap="square" tIns="91425">
              <a:spAutoFit/>
            </a:bodyPr>
            <a:lstStyle/>
            <a:p>
              <a:pPr indent="34611" lvl="0" marL="0" marR="0" rtl="0" algn="ctr">
                <a:lnSpc>
                  <a:spcPct val="100000"/>
                </a:lnSpc>
                <a:spcBef>
                  <a:spcPts val="0"/>
                </a:spcBef>
                <a:spcAft>
                  <a:spcPts val="0"/>
                </a:spcAft>
                <a:buClr>
                  <a:srgbClr val="000000"/>
                </a:buClr>
                <a:buSzPts val="1726"/>
                <a:buFont typeface="Arial"/>
                <a:buNone/>
              </a:pPr>
              <a:r>
                <a:rPr b="0" i="0" lang="en-US" sz="1726" u="none" cap="none" strike="noStrike">
                  <a:solidFill>
                    <a:srgbClr val="FFFFFF"/>
                  </a:solidFill>
                  <a:latin typeface="Roboto"/>
                  <a:ea typeface="Roboto"/>
                  <a:cs typeface="Roboto"/>
                  <a:sym typeface="Roboto"/>
                </a:rPr>
                <a:t>Continuous Integration platform</a:t>
              </a:r>
              <a:endParaRPr b="0" i="0" sz="999" u="none" cap="none" strike="noStrike">
                <a:solidFill>
                  <a:srgbClr val="000000"/>
                </a:solidFill>
                <a:latin typeface="Arial"/>
                <a:ea typeface="Arial"/>
                <a:cs typeface="Arial"/>
                <a:sym typeface="Arial"/>
              </a:endParaRPr>
            </a:p>
          </p:txBody>
        </p:sp>
        <p:cxnSp>
          <p:nvCxnSpPr>
            <p:cNvPr id="934" name="Google Shape;934;g34220c955b4_0_1"/>
            <p:cNvCxnSpPr/>
            <p:nvPr/>
          </p:nvCxnSpPr>
          <p:spPr>
            <a:xfrm>
              <a:off x="1279625" y="3305412"/>
              <a:ext cx="0" cy="2583300"/>
            </a:xfrm>
            <a:prstGeom prst="straightConnector1">
              <a:avLst/>
            </a:prstGeom>
            <a:noFill/>
            <a:ln cap="flat" cmpd="sng" w="21275">
              <a:solidFill>
                <a:srgbClr val="B49823"/>
              </a:solidFill>
              <a:prstDash val="solid"/>
              <a:round/>
              <a:headEnd len="sm" w="sm" type="none"/>
              <a:tailEnd len="sm" w="sm" type="none"/>
            </a:ln>
          </p:spPr>
        </p:cxnSp>
        <p:cxnSp>
          <p:nvCxnSpPr>
            <p:cNvPr id="935" name="Google Shape;935;g34220c955b4_0_1"/>
            <p:cNvCxnSpPr/>
            <p:nvPr/>
          </p:nvCxnSpPr>
          <p:spPr>
            <a:xfrm>
              <a:off x="666925" y="3282637"/>
              <a:ext cx="0" cy="2583300"/>
            </a:xfrm>
            <a:prstGeom prst="straightConnector1">
              <a:avLst/>
            </a:prstGeom>
            <a:noFill/>
            <a:ln cap="flat" cmpd="sng" w="21275">
              <a:solidFill>
                <a:srgbClr val="B49823"/>
              </a:solidFill>
              <a:prstDash val="solid"/>
              <a:round/>
              <a:headEnd len="sm" w="sm" type="none"/>
              <a:tailEnd len="sm" w="sm" type="none"/>
            </a:ln>
          </p:spPr>
        </p:cxnSp>
        <p:sp>
          <p:nvSpPr>
            <p:cNvPr id="936" name="Google Shape;936;g34220c955b4_0_1"/>
            <p:cNvSpPr/>
            <p:nvPr/>
          </p:nvSpPr>
          <p:spPr>
            <a:xfrm>
              <a:off x="229621" y="3562941"/>
              <a:ext cx="882900" cy="676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ctr">
                <a:lnSpc>
                  <a:spcPct val="80000"/>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grpSp>
          <p:nvGrpSpPr>
            <p:cNvPr id="937" name="Google Shape;937;g34220c955b4_0_1"/>
            <p:cNvGrpSpPr/>
            <p:nvPr/>
          </p:nvGrpSpPr>
          <p:grpSpPr>
            <a:xfrm>
              <a:off x="827580" y="4526589"/>
              <a:ext cx="883151" cy="675695"/>
              <a:chOff x="11032282" y="4199339"/>
              <a:chExt cx="770100" cy="589200"/>
            </a:xfrm>
          </p:grpSpPr>
          <p:sp>
            <p:nvSpPr>
              <p:cNvPr id="938" name="Google Shape;938;g34220c955b4_0_1"/>
              <p:cNvSpPr/>
              <p:nvPr/>
            </p:nvSpPr>
            <p:spPr>
              <a:xfrm>
                <a:off x="11032282" y="4199339"/>
                <a:ext cx="770100" cy="5892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l">
                  <a:lnSpc>
                    <a:spcPct val="104761"/>
                  </a:lnSpc>
                  <a:spcBef>
                    <a:spcPts val="0"/>
                  </a:spcBef>
                  <a:spcAft>
                    <a:spcPts val="0"/>
                  </a:spcAft>
                  <a:buClr>
                    <a:srgbClr val="000000"/>
                  </a:buClr>
                  <a:buSzPts val="1466"/>
                  <a:buFont typeface="Roboto"/>
                  <a:buNone/>
                </a:pPr>
                <a:r>
                  <a:t/>
                </a:r>
                <a:endParaRPr b="0" i="0" sz="1066" u="none" cap="none" strike="noStrike">
                  <a:solidFill>
                    <a:srgbClr val="000000"/>
                  </a:solidFill>
                  <a:latin typeface="Roboto"/>
                  <a:ea typeface="Roboto"/>
                  <a:cs typeface="Roboto"/>
                  <a:sym typeface="Roboto"/>
                </a:endParaRPr>
              </a:p>
            </p:txBody>
          </p:sp>
          <p:pic>
            <p:nvPicPr>
              <p:cNvPr id="939" name="Google Shape;939;g34220c955b4_0_1"/>
              <p:cNvPicPr preferRelativeResize="0"/>
              <p:nvPr/>
            </p:nvPicPr>
            <p:blipFill rotWithShape="1">
              <a:blip r:embed="rId17">
                <a:alphaModFix/>
              </a:blip>
              <a:srcRect b="0" l="0" r="0" t="0"/>
              <a:stretch/>
            </p:blipFill>
            <p:spPr>
              <a:xfrm>
                <a:off x="11221313" y="4255213"/>
                <a:ext cx="461400" cy="461400"/>
              </a:xfrm>
              <a:prstGeom prst="rect">
                <a:avLst/>
              </a:prstGeom>
              <a:noFill/>
              <a:ln>
                <a:noFill/>
              </a:ln>
            </p:spPr>
          </p:pic>
        </p:grpSp>
        <p:grpSp>
          <p:nvGrpSpPr>
            <p:cNvPr id="940" name="Google Shape;940;g34220c955b4_0_1"/>
            <p:cNvGrpSpPr/>
            <p:nvPr/>
          </p:nvGrpSpPr>
          <p:grpSpPr>
            <a:xfrm>
              <a:off x="2712577" y="3562941"/>
              <a:ext cx="883024" cy="676247"/>
              <a:chOff x="388508" y="3509796"/>
              <a:chExt cx="957000" cy="732900"/>
            </a:xfrm>
          </p:grpSpPr>
          <p:sp>
            <p:nvSpPr>
              <p:cNvPr id="941" name="Google Shape;941;g34220c955b4_0_1"/>
              <p:cNvSpPr/>
              <p:nvPr/>
            </p:nvSpPr>
            <p:spPr>
              <a:xfrm>
                <a:off x="388508" y="3509796"/>
                <a:ext cx="957000" cy="732900"/>
              </a:xfrm>
              <a:prstGeom prst="rect">
                <a:avLst/>
              </a:prstGeom>
              <a:solidFill>
                <a:srgbClr val="FFFFFF"/>
              </a:solidFill>
              <a:ln cap="flat" cmpd="sng" w="45150">
                <a:solidFill>
                  <a:srgbClr val="B49823"/>
                </a:solidFill>
                <a:prstDash val="solid"/>
                <a:round/>
                <a:headEnd len="sm" w="sm" type="none"/>
                <a:tailEnd len="sm" w="sm" type="none"/>
              </a:ln>
              <a:effectLst>
                <a:outerShdw blurRad="101581" rotWithShape="0" algn="bl" dir="5400000" dist="33860">
                  <a:srgbClr val="000000">
                    <a:alpha val="49019"/>
                  </a:srgbClr>
                </a:outerShdw>
              </a:effectLst>
            </p:spPr>
            <p:txBody>
              <a:bodyPr anchorCtr="0" anchor="t" bIns="0" lIns="0" spcFirstLastPara="1" rIns="0" wrap="square" tIns="48750">
                <a:noAutofit/>
              </a:bodyPr>
              <a:lstStyle/>
              <a:p>
                <a:pPr indent="0" lvl="0" marL="0" marR="0" rtl="0" algn="ctr">
                  <a:lnSpc>
                    <a:spcPct val="80000"/>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399"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466"/>
                  <a:buFont typeface="Roboto"/>
                  <a:buNone/>
                </a:pPr>
                <a:r>
                  <a:t/>
                </a:r>
                <a:endParaRPr b="0" i="0" sz="666" u="none" cap="none" strike="noStrike">
                  <a:solidFill>
                    <a:srgbClr val="000000"/>
                  </a:solidFill>
                  <a:latin typeface="Roboto"/>
                  <a:ea typeface="Roboto"/>
                  <a:cs typeface="Roboto"/>
                  <a:sym typeface="Roboto"/>
                </a:endParaRPr>
              </a:p>
            </p:txBody>
          </p:sp>
          <p:sp>
            <p:nvSpPr>
              <p:cNvPr id="942" name="Google Shape;942;g34220c955b4_0_1"/>
              <p:cNvSpPr txBox="1"/>
              <p:nvPr/>
            </p:nvSpPr>
            <p:spPr>
              <a:xfrm>
                <a:off x="472075" y="3660294"/>
                <a:ext cx="809100" cy="418200"/>
              </a:xfrm>
              <a:prstGeom prst="rect">
                <a:avLst/>
              </a:prstGeom>
              <a:noFill/>
              <a:ln>
                <a:noFill/>
              </a:ln>
            </p:spPr>
            <p:txBody>
              <a:bodyPr anchorCtr="0" anchor="t" bIns="84350" lIns="84350" spcFirstLastPara="1" rIns="84350" wrap="square" tIns="8435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DNA</a:t>
                </a:r>
                <a:endParaRPr b="0" i="0" sz="1400" u="none" cap="none" strike="noStrike">
                  <a:solidFill>
                    <a:srgbClr val="000000"/>
                  </a:solidFill>
                  <a:latin typeface="Arial"/>
                  <a:ea typeface="Arial"/>
                  <a:cs typeface="Arial"/>
                  <a:sym typeface="Arial"/>
                </a:endParaRPr>
              </a:p>
            </p:txBody>
          </p:sp>
        </p:grpSp>
        <p:pic>
          <p:nvPicPr>
            <p:cNvPr id="943" name="Google Shape;943;g34220c955b4_0_1" title="IMG_8648.jpeg"/>
            <p:cNvPicPr preferRelativeResize="0"/>
            <p:nvPr/>
          </p:nvPicPr>
          <p:blipFill rotWithShape="1">
            <a:blip r:embed="rId18">
              <a:alphaModFix/>
            </a:blip>
            <a:srcRect b="0" l="0" r="0" t="0"/>
            <a:stretch/>
          </p:blipFill>
          <p:spPr>
            <a:xfrm>
              <a:off x="269900" y="3726653"/>
              <a:ext cx="809824" cy="320872"/>
            </a:xfrm>
            <a:prstGeom prst="rect">
              <a:avLst/>
            </a:prstGeom>
            <a:noFill/>
            <a:ln>
              <a:noFill/>
            </a:ln>
          </p:spPr>
        </p:pic>
        <p:pic>
          <p:nvPicPr>
            <p:cNvPr id="944" name="Google Shape;944;g34220c955b4_0_1" title="openapv-horizontal-black.png"/>
            <p:cNvPicPr preferRelativeResize="0"/>
            <p:nvPr/>
          </p:nvPicPr>
          <p:blipFill rotWithShape="1">
            <a:blip r:embed="rId19">
              <a:alphaModFix/>
            </a:blip>
            <a:srcRect b="0" l="0" r="0" t="0"/>
            <a:stretch/>
          </p:blipFill>
          <p:spPr>
            <a:xfrm>
              <a:off x="4077050" y="3791640"/>
              <a:ext cx="791752" cy="239310"/>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pic>
        <p:nvPicPr>
          <p:cNvPr id="949" name="Google Shape;949;g117e4d82ba8_0_31"/>
          <p:cNvPicPr preferRelativeResize="0"/>
          <p:nvPr>
            <p:ph idx="2" type="pic"/>
          </p:nvPr>
        </p:nvPicPr>
        <p:blipFill rotWithShape="1">
          <a:blip r:embed="rId3">
            <a:alphaModFix/>
          </a:blip>
          <a:srcRect b="0" l="0" r="0" t="0"/>
          <a:stretch/>
        </p:blipFill>
        <p:spPr>
          <a:xfrm>
            <a:off x="1116375" y="3942850"/>
            <a:ext cx="3281243" cy="2112300"/>
          </a:xfrm>
          <a:prstGeom prst="rect">
            <a:avLst/>
          </a:prstGeom>
          <a:noFill/>
          <a:ln>
            <a:noFill/>
          </a:ln>
        </p:spPr>
      </p:pic>
      <p:grpSp>
        <p:nvGrpSpPr>
          <p:cNvPr id="950" name="Google Shape;950;g117e4d82ba8_0_31"/>
          <p:cNvGrpSpPr/>
          <p:nvPr/>
        </p:nvGrpSpPr>
        <p:grpSpPr>
          <a:xfrm>
            <a:off x="5484458" y="241709"/>
            <a:ext cx="7864571" cy="3239864"/>
            <a:chOff x="3903911" y="3107268"/>
            <a:chExt cx="5241300" cy="2078568"/>
          </a:xfrm>
        </p:grpSpPr>
        <p:pic>
          <p:nvPicPr>
            <p:cNvPr descr="A person riding on the back of a fire&#10;&#10;Description automatically generated" id="951" name="Google Shape;951;g117e4d82ba8_0_31"/>
            <p:cNvPicPr preferRelativeResize="0"/>
            <p:nvPr/>
          </p:nvPicPr>
          <p:blipFill rotWithShape="1">
            <a:blip r:embed="rId4">
              <a:alphaModFix/>
            </a:blip>
            <a:srcRect b="0" l="0" r="0" t="0"/>
            <a:stretch/>
          </p:blipFill>
          <p:spPr>
            <a:xfrm>
              <a:off x="3973657" y="3107268"/>
              <a:ext cx="4311216" cy="1832269"/>
            </a:xfrm>
            <a:prstGeom prst="rect">
              <a:avLst/>
            </a:prstGeom>
            <a:noFill/>
            <a:ln>
              <a:noFill/>
            </a:ln>
          </p:spPr>
        </p:pic>
        <p:sp>
          <p:nvSpPr>
            <p:cNvPr id="952" name="Google Shape;952;g117e4d82ba8_0_31"/>
            <p:cNvSpPr txBox="1"/>
            <p:nvPr/>
          </p:nvSpPr>
          <p:spPr>
            <a:xfrm>
              <a:off x="3903911" y="4939536"/>
              <a:ext cx="5241300" cy="246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How to Train Your Dragon: The Hidden World; courtesy of DreamWorks Animation</a:t>
              </a:r>
              <a:endParaRPr b="0" i="0" sz="900" u="none" cap="none" strike="noStrike">
                <a:solidFill>
                  <a:srgbClr val="000000"/>
                </a:solidFill>
                <a:latin typeface="Arial"/>
                <a:ea typeface="Arial"/>
                <a:cs typeface="Arial"/>
                <a:sym typeface="Arial"/>
              </a:endParaRPr>
            </a:p>
          </p:txBody>
        </p:sp>
      </p:grpSp>
      <p:grpSp>
        <p:nvGrpSpPr>
          <p:cNvPr id="953" name="Google Shape;953;g117e4d82ba8_0_31"/>
          <p:cNvGrpSpPr/>
          <p:nvPr/>
        </p:nvGrpSpPr>
        <p:grpSpPr>
          <a:xfrm>
            <a:off x="326692" y="241806"/>
            <a:ext cx="4860618" cy="3536138"/>
            <a:chOff x="217276" y="2977472"/>
            <a:chExt cx="2932323" cy="2133288"/>
          </a:xfrm>
        </p:grpSpPr>
        <p:pic>
          <p:nvPicPr>
            <p:cNvPr descr="A picture containing baby, table, sitting, woman&#10;&#10;Description automatically generated" id="954" name="Google Shape;954;g117e4d82ba8_0_31"/>
            <p:cNvPicPr preferRelativeResize="0"/>
            <p:nvPr/>
          </p:nvPicPr>
          <p:blipFill rotWithShape="1">
            <a:blip r:embed="rId5">
              <a:alphaModFix/>
            </a:blip>
            <a:srcRect b="0" l="0" r="0" t="0"/>
            <a:stretch/>
          </p:blipFill>
          <p:spPr>
            <a:xfrm>
              <a:off x="217285" y="2977472"/>
              <a:ext cx="2932314" cy="1962063"/>
            </a:xfrm>
            <a:prstGeom prst="rect">
              <a:avLst/>
            </a:prstGeom>
            <a:noFill/>
            <a:ln>
              <a:noFill/>
            </a:ln>
          </p:spPr>
        </p:pic>
        <p:sp>
          <p:nvSpPr>
            <p:cNvPr id="955" name="Google Shape;955;g117e4d82ba8_0_31"/>
            <p:cNvSpPr txBox="1"/>
            <p:nvPr/>
          </p:nvSpPr>
          <p:spPr>
            <a:xfrm>
              <a:off x="217276" y="4912760"/>
              <a:ext cx="2394600" cy="1980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The Croods; courtesy of DreamWorks Animation</a:t>
              </a:r>
              <a:endParaRPr b="0" i="0" sz="900" u="none" cap="none" strike="noStrike">
                <a:solidFill>
                  <a:srgbClr val="000000"/>
                </a:solidFill>
                <a:latin typeface="Arial"/>
                <a:ea typeface="Arial"/>
                <a:cs typeface="Arial"/>
                <a:sym typeface="Arial"/>
              </a:endParaRPr>
            </a:p>
          </p:txBody>
        </p:sp>
      </p:grpSp>
      <p:sp>
        <p:nvSpPr>
          <p:cNvPr id="956" name="Google Shape;956;g117e4d82ba8_0_31"/>
          <p:cNvSpPr txBox="1"/>
          <p:nvPr>
            <p:ph idx="1" type="subTitle"/>
          </p:nvPr>
        </p:nvSpPr>
        <p:spPr>
          <a:xfrm>
            <a:off x="1116375" y="6146375"/>
            <a:ext cx="32814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sz="1500" u="sng">
                <a:solidFill>
                  <a:schemeClr val="hlink"/>
                </a:solidFill>
                <a:hlinkClick r:id="rId6"/>
              </a:rPr>
              <a:t>openvdb.org</a:t>
            </a:r>
            <a:endParaRPr/>
          </a:p>
        </p:txBody>
      </p:sp>
      <p:sp>
        <p:nvSpPr>
          <p:cNvPr id="957" name="Google Shape;957;g117e4d82ba8_0_31"/>
          <p:cNvSpPr txBox="1"/>
          <p:nvPr>
            <p:ph idx="3" type="body"/>
          </p:nvPr>
        </p:nvSpPr>
        <p:spPr>
          <a:xfrm>
            <a:off x="5484450" y="3548975"/>
            <a:ext cx="6439200" cy="3010500"/>
          </a:xfrm>
          <a:prstGeom prst="rect">
            <a:avLst/>
          </a:prstGeom>
          <a:noFill/>
          <a:ln>
            <a:noFill/>
          </a:ln>
        </p:spPr>
        <p:txBody>
          <a:bodyPr anchorCtr="0" anchor="t" bIns="45700" lIns="91425" spcFirstLastPara="1" rIns="91425" wrap="square" tIns="45700">
            <a:noAutofit/>
          </a:bodyPr>
          <a:lstStyle/>
          <a:p>
            <a:pPr indent="-349250" lvl="0" marL="457200" rtl="0" algn="l">
              <a:lnSpc>
                <a:spcPct val="100000"/>
              </a:lnSpc>
              <a:spcBef>
                <a:spcPts val="1100"/>
              </a:spcBef>
              <a:spcAft>
                <a:spcPts val="0"/>
              </a:spcAft>
              <a:buSzPts val="1900"/>
              <a:buChar char="•"/>
            </a:pPr>
            <a:r>
              <a:rPr lang="en-US" sz="1900"/>
              <a:t>First project adopted by ASWF in Sept. 2018; first project to graduate to adopted status in July 2019.</a:t>
            </a:r>
            <a:endParaRPr sz="1900"/>
          </a:p>
          <a:p>
            <a:pPr indent="-349250" lvl="0" marL="457200" rtl="0" algn="l">
              <a:lnSpc>
                <a:spcPct val="100000"/>
              </a:lnSpc>
              <a:spcBef>
                <a:spcPts val="0"/>
              </a:spcBef>
              <a:spcAft>
                <a:spcPts val="0"/>
              </a:spcAft>
              <a:buSzPts val="1900"/>
              <a:buChar char="•"/>
            </a:pPr>
            <a:r>
              <a:rPr lang="en-US" sz="1900"/>
              <a:t>Developed by DreamWorks Animation in 2012.</a:t>
            </a:r>
            <a:endParaRPr sz="1900"/>
          </a:p>
          <a:p>
            <a:pPr indent="-349250" lvl="0" marL="457200" rtl="0" algn="l">
              <a:lnSpc>
                <a:spcPct val="100000"/>
              </a:lnSpc>
              <a:spcBef>
                <a:spcPts val="0"/>
              </a:spcBef>
              <a:spcAft>
                <a:spcPts val="0"/>
              </a:spcAft>
              <a:buSzPts val="1900"/>
              <a:buChar char="•"/>
            </a:pPr>
            <a:r>
              <a:rPr lang="en-US" sz="1900"/>
              <a:t>C++ library for volumetric representations including fluid simulations, animated volumes and environmental effects.</a:t>
            </a:r>
            <a:endParaRPr sz="1900"/>
          </a:p>
          <a:p>
            <a:pPr indent="-349250" lvl="0" marL="457200" rtl="0" algn="l">
              <a:lnSpc>
                <a:spcPct val="100000"/>
              </a:lnSpc>
              <a:spcBef>
                <a:spcPts val="0"/>
              </a:spcBef>
              <a:spcAft>
                <a:spcPts val="0"/>
              </a:spcAft>
              <a:buSzPts val="1900"/>
              <a:buChar char="•"/>
            </a:pPr>
            <a:r>
              <a:rPr lang="en-US" sz="1900"/>
              <a:t>Academy Technical Achievement Award recipient.</a:t>
            </a:r>
            <a:endParaRPr sz="1900"/>
          </a:p>
          <a:p>
            <a:pPr indent="-349250" lvl="0" marL="457200" rtl="0" algn="l">
              <a:lnSpc>
                <a:spcPct val="100000"/>
              </a:lnSpc>
              <a:spcBef>
                <a:spcPts val="0"/>
              </a:spcBef>
              <a:spcAft>
                <a:spcPts val="0"/>
              </a:spcAft>
              <a:buSzPts val="1900"/>
              <a:buChar char="•"/>
            </a:pPr>
            <a:r>
              <a:rPr lang="en-US" sz="1900"/>
              <a:t>Key contributors include DreamWorks, Autodesk, DNEG, Industrial Light &amp; Magic, NVIDIA, SideFX, Weta Digital.</a:t>
            </a:r>
            <a:endParaRPr sz="19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pic>
        <p:nvPicPr>
          <p:cNvPr descr="A flat screen television&#10;&#10;Description automatically generated" id="962" name="Google Shape;962;g117e4d82ba8_0_43"/>
          <p:cNvPicPr preferRelativeResize="0"/>
          <p:nvPr/>
        </p:nvPicPr>
        <p:blipFill rotWithShape="1">
          <a:blip r:embed="rId3">
            <a:alphaModFix/>
          </a:blip>
          <a:srcRect b="0" l="0" r="0" t="0"/>
          <a:stretch/>
        </p:blipFill>
        <p:spPr>
          <a:xfrm>
            <a:off x="874663" y="2111064"/>
            <a:ext cx="3092966" cy="1844126"/>
          </a:xfrm>
          <a:prstGeom prst="rect">
            <a:avLst/>
          </a:prstGeom>
          <a:noFill/>
          <a:ln>
            <a:noFill/>
          </a:ln>
        </p:spPr>
      </p:pic>
      <p:pic>
        <p:nvPicPr>
          <p:cNvPr descr="A screenshot of a computer screen&#10;&#10;Description automatically generated" id="963" name="Google Shape;963;g117e4d82ba8_0_43"/>
          <p:cNvPicPr preferRelativeResize="0"/>
          <p:nvPr/>
        </p:nvPicPr>
        <p:blipFill rotWithShape="1">
          <a:blip r:embed="rId4">
            <a:alphaModFix/>
          </a:blip>
          <a:srcRect b="0" l="0" r="0" t="0"/>
          <a:stretch/>
        </p:blipFill>
        <p:spPr>
          <a:xfrm>
            <a:off x="874675" y="173686"/>
            <a:ext cx="3093000" cy="1844126"/>
          </a:xfrm>
          <a:prstGeom prst="rect">
            <a:avLst/>
          </a:prstGeom>
          <a:noFill/>
          <a:ln>
            <a:noFill/>
          </a:ln>
        </p:spPr>
      </p:pic>
      <p:pic>
        <p:nvPicPr>
          <p:cNvPr descr="A picture containing table, bottle, sitting, water&#10;&#10;Description automatically generated" id="964" name="Google Shape;964;g117e4d82ba8_0_43"/>
          <p:cNvPicPr preferRelativeResize="0"/>
          <p:nvPr/>
        </p:nvPicPr>
        <p:blipFill rotWithShape="1">
          <a:blip r:embed="rId5">
            <a:alphaModFix/>
          </a:blip>
          <a:srcRect b="0" l="0" r="0" t="0"/>
          <a:stretch/>
        </p:blipFill>
        <p:spPr>
          <a:xfrm>
            <a:off x="4635449" y="173674"/>
            <a:ext cx="7060500" cy="2955876"/>
          </a:xfrm>
          <a:prstGeom prst="rect">
            <a:avLst/>
          </a:prstGeom>
          <a:noFill/>
          <a:ln>
            <a:noFill/>
          </a:ln>
        </p:spPr>
      </p:pic>
      <p:sp>
        <p:nvSpPr>
          <p:cNvPr id="965" name="Google Shape;965;g117e4d82ba8_0_43"/>
          <p:cNvSpPr txBox="1"/>
          <p:nvPr/>
        </p:nvSpPr>
        <p:spPr>
          <a:xfrm>
            <a:off x="4635450" y="3056763"/>
            <a:ext cx="61674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Spider-Man™: Into the Spider-Verse; all images courtesy of Imageworks  </a:t>
            </a:r>
            <a:endParaRPr b="0" i="0" sz="900" u="none" cap="none" strike="noStrike">
              <a:solidFill>
                <a:srgbClr val="7F7F7F"/>
              </a:solidFill>
              <a:latin typeface="Arial"/>
              <a:ea typeface="Arial"/>
              <a:cs typeface="Arial"/>
              <a:sym typeface="Arial"/>
            </a:endParaRPr>
          </a:p>
        </p:txBody>
      </p:sp>
      <p:sp>
        <p:nvSpPr>
          <p:cNvPr id="966" name="Google Shape;966;g117e4d82ba8_0_43"/>
          <p:cNvSpPr txBox="1"/>
          <p:nvPr/>
        </p:nvSpPr>
        <p:spPr>
          <a:xfrm>
            <a:off x="2767413" y="3654013"/>
            <a:ext cx="743700" cy="288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Katana</a:t>
            </a:r>
            <a:endParaRPr b="0" i="0" sz="1600" u="none" cap="none" strike="noStrike">
              <a:solidFill>
                <a:srgbClr val="000000"/>
              </a:solidFill>
              <a:latin typeface="Arial"/>
              <a:ea typeface="Arial"/>
              <a:cs typeface="Arial"/>
              <a:sym typeface="Arial"/>
            </a:endParaRPr>
          </a:p>
        </p:txBody>
      </p:sp>
      <p:sp>
        <p:nvSpPr>
          <p:cNvPr id="967" name="Google Shape;967;g117e4d82ba8_0_43"/>
          <p:cNvSpPr txBox="1"/>
          <p:nvPr/>
        </p:nvSpPr>
        <p:spPr>
          <a:xfrm>
            <a:off x="2841951" y="1676312"/>
            <a:ext cx="6693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Nuke</a:t>
            </a:r>
            <a:endParaRPr b="0" i="0" sz="1200" u="none" cap="none" strike="noStrike">
              <a:solidFill>
                <a:srgbClr val="000000"/>
              </a:solidFill>
              <a:latin typeface="Arial"/>
              <a:ea typeface="Arial"/>
              <a:cs typeface="Arial"/>
              <a:sym typeface="Arial"/>
            </a:endParaRPr>
          </a:p>
        </p:txBody>
      </p:sp>
      <p:pic>
        <p:nvPicPr>
          <p:cNvPr id="968" name="Google Shape;968;g117e4d82ba8_0_43"/>
          <p:cNvPicPr preferRelativeResize="0"/>
          <p:nvPr>
            <p:ph idx="2" type="pic"/>
          </p:nvPr>
        </p:nvPicPr>
        <p:blipFill rotWithShape="1">
          <a:blip r:embed="rId6">
            <a:alphaModFix/>
          </a:blip>
          <a:srcRect b="0" l="0" r="0" t="0"/>
          <a:stretch/>
        </p:blipFill>
        <p:spPr>
          <a:xfrm>
            <a:off x="1195300" y="4111225"/>
            <a:ext cx="2765045" cy="2112299"/>
          </a:xfrm>
          <a:prstGeom prst="rect">
            <a:avLst/>
          </a:prstGeom>
          <a:noFill/>
          <a:ln>
            <a:noFill/>
          </a:ln>
        </p:spPr>
      </p:pic>
      <p:sp>
        <p:nvSpPr>
          <p:cNvPr id="969" name="Google Shape;969;g117e4d82ba8_0_43"/>
          <p:cNvSpPr txBox="1"/>
          <p:nvPr>
            <p:ph idx="1" type="subTitle"/>
          </p:nvPr>
        </p:nvSpPr>
        <p:spPr>
          <a:xfrm>
            <a:off x="66375" y="62987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sz="1500" u="sng">
                <a:solidFill>
                  <a:schemeClr val="hlink"/>
                </a:solidFill>
                <a:hlinkClick r:id="rId7"/>
              </a:rPr>
              <a:t>opencolorio.org</a:t>
            </a:r>
            <a:endParaRPr sz="1500"/>
          </a:p>
        </p:txBody>
      </p:sp>
      <p:sp>
        <p:nvSpPr>
          <p:cNvPr id="970" name="Google Shape;970;g117e4d82ba8_0_43"/>
          <p:cNvSpPr txBox="1"/>
          <p:nvPr>
            <p:ph idx="3" type="body"/>
          </p:nvPr>
        </p:nvSpPr>
        <p:spPr>
          <a:xfrm>
            <a:off x="5484450" y="3291425"/>
            <a:ext cx="6439200" cy="3267900"/>
          </a:xfrm>
          <a:prstGeom prst="rect">
            <a:avLst/>
          </a:prstGeom>
          <a:noFill/>
          <a:ln>
            <a:noFill/>
          </a:ln>
        </p:spPr>
        <p:txBody>
          <a:bodyPr anchorCtr="0" anchor="t" bIns="45700" lIns="91425" spcFirstLastPara="1" rIns="91425" wrap="square" tIns="45700">
            <a:normAutofit fontScale="70000" lnSpcReduction="10000"/>
          </a:bodyPr>
          <a:lstStyle/>
          <a:p>
            <a:pPr indent="-353060" lvl="0" marL="457200" rtl="0" algn="l">
              <a:lnSpc>
                <a:spcPct val="100000"/>
              </a:lnSpc>
              <a:spcBef>
                <a:spcPts val="1100"/>
              </a:spcBef>
              <a:spcAft>
                <a:spcPts val="0"/>
              </a:spcAft>
              <a:buSzPct val="100000"/>
              <a:buChar char="•"/>
            </a:pPr>
            <a:r>
              <a:rPr lang="en-US"/>
              <a:t>Joined ASWF in Feb. 2019; adopted status in Nov. 2019.</a:t>
            </a:r>
            <a:endParaRPr/>
          </a:p>
          <a:p>
            <a:pPr indent="-353060" lvl="0" marL="457200" rtl="0" algn="l">
              <a:lnSpc>
                <a:spcPct val="100000"/>
              </a:lnSpc>
              <a:spcBef>
                <a:spcPts val="0"/>
              </a:spcBef>
              <a:spcAft>
                <a:spcPts val="0"/>
              </a:spcAft>
              <a:buSzPct val="100000"/>
              <a:buChar char="•"/>
            </a:pPr>
            <a:r>
              <a:rPr lang="en-US"/>
              <a:t>Developed by Sony Pictures Imageworks in 2003.</a:t>
            </a:r>
            <a:endParaRPr/>
          </a:p>
          <a:p>
            <a:pPr indent="-353060" lvl="0" marL="457200" rtl="0" algn="l">
              <a:lnSpc>
                <a:spcPct val="100000"/>
              </a:lnSpc>
              <a:spcBef>
                <a:spcPts val="0"/>
              </a:spcBef>
              <a:spcAft>
                <a:spcPts val="0"/>
              </a:spcAft>
              <a:buSzPct val="100000"/>
              <a:buChar char="•"/>
            </a:pPr>
            <a:r>
              <a:rPr lang="en-US"/>
              <a:t>Provides a consistent user experience across digital content creation applications; widely adopted in VFX and computer animation studios and software.</a:t>
            </a:r>
            <a:endParaRPr/>
          </a:p>
          <a:p>
            <a:pPr indent="-353060" lvl="0" marL="457200" rtl="0" algn="l">
              <a:lnSpc>
                <a:spcPct val="100000"/>
              </a:lnSpc>
              <a:spcBef>
                <a:spcPts val="0"/>
              </a:spcBef>
              <a:spcAft>
                <a:spcPts val="0"/>
              </a:spcAft>
              <a:buSzPct val="100000"/>
              <a:buChar char="•"/>
            </a:pPr>
            <a:r>
              <a:rPr lang="en-US"/>
              <a:t>Academy Technical Achievement Award recipient.</a:t>
            </a:r>
            <a:endParaRPr/>
          </a:p>
          <a:p>
            <a:pPr indent="-353060" lvl="0" marL="457200" rtl="0" algn="l">
              <a:lnSpc>
                <a:spcPct val="100000"/>
              </a:lnSpc>
              <a:spcBef>
                <a:spcPts val="0"/>
              </a:spcBef>
              <a:spcAft>
                <a:spcPts val="0"/>
              </a:spcAft>
              <a:buSzPct val="100000"/>
              <a:buChar char="•"/>
            </a:pPr>
            <a:r>
              <a:rPr lang="en-US"/>
              <a:t>Key contributors include Imageworks, Autodesk, DNEG, ILM, Foundry, Framestore.</a:t>
            </a:r>
            <a:endParaRPr/>
          </a:p>
          <a:p>
            <a:pPr indent="-353060" lvl="0" marL="457200" rtl="0" algn="l">
              <a:lnSpc>
                <a:spcPct val="100000"/>
              </a:lnSpc>
              <a:spcBef>
                <a:spcPts val="0"/>
              </a:spcBef>
              <a:spcAft>
                <a:spcPts val="0"/>
              </a:spcAft>
              <a:buSzPct val="100000"/>
              <a:buChar char="•"/>
            </a:pPr>
            <a:r>
              <a:rPr lang="en-US"/>
              <a:t>OCIO v2 released fall 2020, led by Autodesk.</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g117e4d82ba8_0_55"/>
          <p:cNvSpPr txBox="1"/>
          <p:nvPr/>
        </p:nvSpPr>
        <p:spPr>
          <a:xfrm>
            <a:off x="6380179" y="3130803"/>
            <a:ext cx="19932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OpenCue screenshot</a:t>
            </a:r>
            <a:endParaRPr b="0" i="0" sz="900" u="none" cap="none" strike="noStrike">
              <a:solidFill>
                <a:srgbClr val="7F7F7F"/>
              </a:solidFill>
              <a:latin typeface="Arial"/>
              <a:ea typeface="Arial"/>
              <a:cs typeface="Arial"/>
              <a:sym typeface="Arial"/>
            </a:endParaRPr>
          </a:p>
        </p:txBody>
      </p:sp>
      <p:pic>
        <p:nvPicPr>
          <p:cNvPr descr="A screen shot of a video game&#10;&#10;Description automatically generated" id="976" name="Google Shape;976;g117e4d82ba8_0_55"/>
          <p:cNvPicPr preferRelativeResize="0"/>
          <p:nvPr/>
        </p:nvPicPr>
        <p:blipFill rotWithShape="1">
          <a:blip r:embed="rId3">
            <a:alphaModFix/>
          </a:blip>
          <a:srcRect b="0" l="0" r="0" t="0"/>
          <a:stretch/>
        </p:blipFill>
        <p:spPr>
          <a:xfrm>
            <a:off x="6481925" y="151375"/>
            <a:ext cx="5100475" cy="2966224"/>
          </a:xfrm>
          <a:prstGeom prst="rect">
            <a:avLst/>
          </a:prstGeom>
          <a:noFill/>
          <a:ln>
            <a:noFill/>
          </a:ln>
        </p:spPr>
      </p:pic>
      <p:pic>
        <p:nvPicPr>
          <p:cNvPr id="977" name="Google Shape;977;g117e4d82ba8_0_55"/>
          <p:cNvPicPr preferRelativeResize="0"/>
          <p:nvPr/>
        </p:nvPicPr>
        <p:blipFill rotWithShape="1">
          <a:blip r:embed="rId4">
            <a:alphaModFix/>
          </a:blip>
          <a:srcRect b="0" l="0" r="0" t="0"/>
          <a:stretch/>
        </p:blipFill>
        <p:spPr>
          <a:xfrm>
            <a:off x="214636" y="168813"/>
            <a:ext cx="5565194" cy="2966232"/>
          </a:xfrm>
          <a:prstGeom prst="rect">
            <a:avLst/>
          </a:prstGeom>
          <a:noFill/>
          <a:ln>
            <a:noFill/>
          </a:ln>
        </p:spPr>
      </p:pic>
      <p:sp>
        <p:nvSpPr>
          <p:cNvPr id="978" name="Google Shape;978;g117e4d82ba8_0_55"/>
          <p:cNvSpPr txBox="1"/>
          <p:nvPr/>
        </p:nvSpPr>
        <p:spPr>
          <a:xfrm>
            <a:off x="102800" y="3130800"/>
            <a:ext cx="53136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Smurfs: The Lost Village; courtesy of Sony Pictures Imageworks</a:t>
            </a:r>
            <a:endParaRPr b="0" i="0" sz="900" u="none" cap="none" strike="noStrike">
              <a:solidFill>
                <a:srgbClr val="7F7F7F"/>
              </a:solidFill>
              <a:latin typeface="Arial"/>
              <a:ea typeface="Arial"/>
              <a:cs typeface="Arial"/>
              <a:sym typeface="Arial"/>
            </a:endParaRPr>
          </a:p>
        </p:txBody>
      </p:sp>
      <p:pic>
        <p:nvPicPr>
          <p:cNvPr id="979" name="Google Shape;979;g117e4d82ba8_0_55"/>
          <p:cNvPicPr preferRelativeResize="0"/>
          <p:nvPr>
            <p:ph idx="2" type="pic"/>
          </p:nvPr>
        </p:nvPicPr>
        <p:blipFill rotWithShape="1">
          <a:blip r:embed="rId5">
            <a:alphaModFix/>
          </a:blip>
          <a:srcRect b="0" l="0" r="0" t="0"/>
          <a:stretch/>
        </p:blipFill>
        <p:spPr>
          <a:xfrm>
            <a:off x="1651113" y="3594275"/>
            <a:ext cx="1853421" cy="2112302"/>
          </a:xfrm>
          <a:prstGeom prst="rect">
            <a:avLst/>
          </a:prstGeom>
          <a:noFill/>
          <a:ln>
            <a:noFill/>
          </a:ln>
        </p:spPr>
      </p:pic>
      <p:sp>
        <p:nvSpPr>
          <p:cNvPr id="980" name="Google Shape;980;g117e4d82ba8_0_55"/>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opencue.io</a:t>
            </a:r>
            <a:endParaRPr/>
          </a:p>
        </p:txBody>
      </p:sp>
      <p:sp>
        <p:nvSpPr>
          <p:cNvPr id="981" name="Google Shape;981;g117e4d82ba8_0_55"/>
          <p:cNvSpPr txBox="1"/>
          <p:nvPr>
            <p:ph idx="3" type="body"/>
          </p:nvPr>
        </p:nvSpPr>
        <p:spPr>
          <a:xfrm>
            <a:off x="5089275" y="3459300"/>
            <a:ext cx="6834300" cy="30999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1100"/>
              </a:spcBef>
              <a:spcAft>
                <a:spcPts val="0"/>
              </a:spcAft>
              <a:buSzPts val="1800"/>
              <a:buChar char="•"/>
            </a:pPr>
            <a:r>
              <a:rPr lang="en-US" sz="1800"/>
              <a:t>Joined ASWF in April 2019.</a:t>
            </a:r>
            <a:endParaRPr sz="1800"/>
          </a:p>
          <a:p>
            <a:pPr indent="-342900" lvl="0" marL="457200" rtl="0" algn="l">
              <a:lnSpc>
                <a:spcPct val="100000"/>
              </a:lnSpc>
              <a:spcBef>
                <a:spcPts val="0"/>
              </a:spcBef>
              <a:spcAft>
                <a:spcPts val="0"/>
              </a:spcAft>
              <a:buSzPts val="1800"/>
              <a:buChar char="•"/>
            </a:pPr>
            <a:r>
              <a:rPr lang="en-US" sz="1800"/>
              <a:t>Developed at Sony Pictures Imageworks as its internal render farm manager (“Cue3”); collaboration with Google Cloud to release as OpenCue in January 2019.</a:t>
            </a:r>
            <a:endParaRPr sz="1800"/>
          </a:p>
          <a:p>
            <a:pPr indent="-342900" lvl="0" marL="457200" rtl="0" algn="l">
              <a:lnSpc>
                <a:spcPct val="100000"/>
              </a:lnSpc>
              <a:spcBef>
                <a:spcPts val="0"/>
              </a:spcBef>
              <a:spcAft>
                <a:spcPts val="0"/>
              </a:spcAft>
              <a:buSzPts val="1800"/>
              <a:buChar char="•"/>
            </a:pPr>
            <a:r>
              <a:rPr lang="en-US" sz="1800"/>
              <a:t>Fully featured render manager for media and entertainment that can be used to break down complex jobs into individual tasks.</a:t>
            </a:r>
            <a:endParaRPr sz="1800"/>
          </a:p>
          <a:p>
            <a:pPr indent="-342900" lvl="0" marL="457200" rtl="0" algn="l">
              <a:lnSpc>
                <a:spcPct val="100000"/>
              </a:lnSpc>
              <a:spcBef>
                <a:spcPts val="0"/>
              </a:spcBef>
              <a:spcAft>
                <a:spcPts val="0"/>
              </a:spcAft>
              <a:buSzPts val="1800"/>
              <a:buChar char="•"/>
            </a:pPr>
            <a:r>
              <a:rPr lang="en-US" sz="1800"/>
              <a:t>Contributors include Imageworks, Google, Netflix, Microsoft, Amazon.</a:t>
            </a:r>
            <a:endParaRPr sz="1800"/>
          </a:p>
          <a:p>
            <a:pPr indent="-342900" lvl="0" marL="457200" rtl="0" algn="l">
              <a:lnSpc>
                <a:spcPct val="100000"/>
              </a:lnSpc>
              <a:spcBef>
                <a:spcPts val="0"/>
              </a:spcBef>
              <a:spcAft>
                <a:spcPts val="0"/>
              </a:spcAft>
              <a:buSzPts val="1800"/>
              <a:buChar char="•"/>
            </a:pPr>
            <a:r>
              <a:rPr lang="en-US" sz="1800"/>
              <a:t>Monthly releases over the past year, including adding Python 3 compatibility, Windows support, new documentation.</a:t>
            </a: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pic>
        <p:nvPicPr>
          <p:cNvPr descr="A picture containing truck, sitting, luggage, front&#10;&#10;Description automatically generated" id="986" name="Google Shape;986;g117e4d82ba8_0_65"/>
          <p:cNvPicPr preferRelativeResize="0"/>
          <p:nvPr/>
        </p:nvPicPr>
        <p:blipFill rotWithShape="1">
          <a:blip r:embed="rId3">
            <a:alphaModFix/>
          </a:blip>
          <a:srcRect b="0" l="0" r="0" t="0"/>
          <a:stretch/>
        </p:blipFill>
        <p:spPr>
          <a:xfrm>
            <a:off x="208775" y="160650"/>
            <a:ext cx="5834550" cy="2481623"/>
          </a:xfrm>
          <a:prstGeom prst="rect">
            <a:avLst/>
          </a:prstGeom>
          <a:noFill/>
          <a:ln>
            <a:noFill/>
          </a:ln>
        </p:spPr>
      </p:pic>
      <p:sp>
        <p:nvSpPr>
          <p:cNvPr id="987" name="Google Shape;987;g117e4d82ba8_0_65"/>
          <p:cNvSpPr txBox="1"/>
          <p:nvPr/>
        </p:nvSpPr>
        <p:spPr>
          <a:xfrm>
            <a:off x="118976" y="2642280"/>
            <a:ext cx="74280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7F7F7F"/>
                </a:solidFill>
                <a:latin typeface="Arial"/>
                <a:ea typeface="Arial"/>
                <a:cs typeface="Arial"/>
                <a:sym typeface="Arial"/>
              </a:rPr>
              <a:t>Images from</a:t>
            </a:r>
            <a:r>
              <a:rPr b="0" i="1" lang="en-US" sz="1100" u="none" cap="none" strike="noStrike">
                <a:solidFill>
                  <a:srgbClr val="7F7F7F"/>
                </a:solidFill>
                <a:latin typeface="Arial"/>
                <a:ea typeface="Arial"/>
                <a:cs typeface="Arial"/>
                <a:sym typeface="Arial"/>
              </a:rPr>
              <a:t> Solo: A Star Wars Story.</a:t>
            </a:r>
            <a:r>
              <a:rPr b="0" i="0" lang="en-US" sz="1100" u="none" cap="none" strike="noStrike">
                <a:solidFill>
                  <a:srgbClr val="7F7F7F"/>
                </a:solidFill>
                <a:latin typeface="Arial"/>
                <a:ea typeface="Arial"/>
                <a:cs typeface="Arial"/>
                <a:sym typeface="Arial"/>
              </a:rPr>
              <a:t> © and TM Lucasfilm Ltd. All Rights Reserved.</a:t>
            </a:r>
            <a:endParaRPr b="0" i="0" sz="1100" u="none" cap="none" strike="noStrike">
              <a:solidFill>
                <a:srgbClr val="7F7F7F"/>
              </a:solidFill>
              <a:latin typeface="Arial"/>
              <a:ea typeface="Arial"/>
              <a:cs typeface="Arial"/>
              <a:sym typeface="Arial"/>
            </a:endParaRPr>
          </a:p>
        </p:txBody>
      </p:sp>
      <p:pic>
        <p:nvPicPr>
          <p:cNvPr descr="A picture containing outdoor, track, snow, train&#10;&#10;Description automatically generated" id="988" name="Google Shape;988;g117e4d82ba8_0_65"/>
          <p:cNvPicPr preferRelativeResize="0"/>
          <p:nvPr/>
        </p:nvPicPr>
        <p:blipFill rotWithShape="1">
          <a:blip r:embed="rId4">
            <a:alphaModFix/>
          </a:blip>
          <a:srcRect b="0" l="0" r="0" t="0"/>
          <a:stretch/>
        </p:blipFill>
        <p:spPr>
          <a:xfrm>
            <a:off x="6196425" y="160650"/>
            <a:ext cx="5834550" cy="2481623"/>
          </a:xfrm>
          <a:prstGeom prst="rect">
            <a:avLst/>
          </a:prstGeom>
          <a:noFill/>
          <a:ln>
            <a:noFill/>
          </a:ln>
        </p:spPr>
      </p:pic>
      <p:pic>
        <p:nvPicPr>
          <p:cNvPr id="989" name="Google Shape;989;g117e4d82ba8_0_65"/>
          <p:cNvPicPr preferRelativeResize="0"/>
          <p:nvPr>
            <p:ph idx="2" type="pic"/>
          </p:nvPr>
        </p:nvPicPr>
        <p:blipFill rotWithShape="1">
          <a:blip r:embed="rId5">
            <a:alphaModFix/>
          </a:blip>
          <a:srcRect b="0" l="0" r="0" t="0"/>
          <a:stretch/>
        </p:blipFill>
        <p:spPr>
          <a:xfrm>
            <a:off x="1188588" y="3650700"/>
            <a:ext cx="2778466" cy="2112300"/>
          </a:xfrm>
          <a:prstGeom prst="rect">
            <a:avLst/>
          </a:prstGeom>
          <a:noFill/>
          <a:ln>
            <a:noFill/>
          </a:ln>
        </p:spPr>
      </p:pic>
      <p:sp>
        <p:nvSpPr>
          <p:cNvPr id="990" name="Google Shape;990;g117e4d82ba8_0_65"/>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openexr.org</a:t>
            </a:r>
            <a:endParaRPr/>
          </a:p>
        </p:txBody>
      </p:sp>
      <p:sp>
        <p:nvSpPr>
          <p:cNvPr id="991" name="Google Shape;991;g117e4d82ba8_0_65"/>
          <p:cNvSpPr txBox="1"/>
          <p:nvPr>
            <p:ph idx="3" type="body"/>
          </p:nvPr>
        </p:nvSpPr>
        <p:spPr>
          <a:xfrm>
            <a:off x="5484450" y="3094300"/>
            <a:ext cx="6439200" cy="3465000"/>
          </a:xfrm>
          <a:prstGeom prst="rect">
            <a:avLst/>
          </a:prstGeom>
          <a:noFill/>
          <a:ln>
            <a:noFill/>
          </a:ln>
        </p:spPr>
        <p:txBody>
          <a:bodyPr anchorCtr="0" anchor="t" bIns="45700" lIns="91425" spcFirstLastPara="1" rIns="91425" wrap="square" tIns="45700">
            <a:noAutofit/>
          </a:bodyPr>
          <a:lstStyle/>
          <a:p>
            <a:pPr indent="-349250" lvl="0" marL="457200" rtl="0" algn="l">
              <a:lnSpc>
                <a:spcPct val="100000"/>
              </a:lnSpc>
              <a:spcBef>
                <a:spcPts val="1100"/>
              </a:spcBef>
              <a:spcAft>
                <a:spcPts val="0"/>
              </a:spcAft>
              <a:buSzPts val="1900"/>
              <a:buChar char="•"/>
            </a:pPr>
            <a:r>
              <a:rPr lang="en-US" sz="1900"/>
              <a:t>Joined ASWF in April 2019; adopted status in Nov. 2019.</a:t>
            </a:r>
            <a:endParaRPr sz="1900"/>
          </a:p>
          <a:p>
            <a:pPr indent="-349250" lvl="0" marL="457200" rtl="0" algn="l">
              <a:lnSpc>
                <a:spcPct val="100000"/>
              </a:lnSpc>
              <a:spcBef>
                <a:spcPts val="0"/>
              </a:spcBef>
              <a:spcAft>
                <a:spcPts val="0"/>
              </a:spcAft>
              <a:buSzPts val="1900"/>
              <a:buChar char="•"/>
            </a:pPr>
            <a:r>
              <a:rPr lang="en-US" sz="1900"/>
              <a:t>Developed by ILM in 1999; first release of a major open source project by a studio.</a:t>
            </a:r>
            <a:endParaRPr sz="1900"/>
          </a:p>
          <a:p>
            <a:pPr indent="-349250" lvl="0" marL="457200" rtl="0" algn="l">
              <a:lnSpc>
                <a:spcPct val="100000"/>
              </a:lnSpc>
              <a:spcBef>
                <a:spcPts val="0"/>
              </a:spcBef>
              <a:spcAft>
                <a:spcPts val="0"/>
              </a:spcAft>
              <a:buSzPts val="1900"/>
              <a:buChar char="•"/>
            </a:pPr>
            <a:r>
              <a:rPr lang="en-US" sz="1900"/>
              <a:t>High dynamic-range (HDR) image file format for high-quality image processing and storage; widely adopted standard in computer graphics.</a:t>
            </a:r>
            <a:endParaRPr sz="1900"/>
          </a:p>
          <a:p>
            <a:pPr indent="-349250" lvl="0" marL="457200" rtl="0" algn="l">
              <a:lnSpc>
                <a:spcPct val="100000"/>
              </a:lnSpc>
              <a:spcBef>
                <a:spcPts val="0"/>
              </a:spcBef>
              <a:spcAft>
                <a:spcPts val="0"/>
              </a:spcAft>
              <a:buSzPts val="1900"/>
              <a:buChar char="•"/>
            </a:pPr>
            <a:r>
              <a:rPr lang="en-US" sz="1900"/>
              <a:t>Academy Technical Achievement Award recipient.</a:t>
            </a:r>
            <a:endParaRPr sz="1900"/>
          </a:p>
          <a:p>
            <a:pPr indent="-349250" lvl="0" marL="457200" rtl="0" algn="l">
              <a:lnSpc>
                <a:spcPct val="100000"/>
              </a:lnSpc>
              <a:spcBef>
                <a:spcPts val="0"/>
              </a:spcBef>
              <a:spcAft>
                <a:spcPts val="0"/>
              </a:spcAft>
              <a:buSzPts val="1900"/>
              <a:buChar char="•"/>
            </a:pPr>
            <a:r>
              <a:rPr lang="en-US" sz="1900"/>
              <a:t>Key contributors include ILM, Disney Animation, Imageworks, Epic Games, Weta Digital, Pixar, Autodesk, and DreamWorks.</a:t>
            </a:r>
            <a:endParaRPr sz="1900"/>
          </a:p>
          <a:p>
            <a:pPr indent="-349250" lvl="0" marL="457200" rtl="0" algn="l">
              <a:lnSpc>
                <a:spcPct val="100000"/>
              </a:lnSpc>
              <a:spcBef>
                <a:spcPts val="0"/>
              </a:spcBef>
              <a:spcAft>
                <a:spcPts val="0"/>
              </a:spcAft>
              <a:buSzPts val="1900"/>
              <a:buChar char="•"/>
            </a:pPr>
            <a:r>
              <a:rPr lang="en-US" sz="1900"/>
              <a:t>OpenEXR 3.0 just released.</a:t>
            </a:r>
            <a:endParaRPr sz="19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grpSp>
        <p:nvGrpSpPr>
          <p:cNvPr id="996" name="Google Shape;996;g117e4d82ba8_0_74"/>
          <p:cNvGrpSpPr/>
          <p:nvPr/>
        </p:nvGrpSpPr>
        <p:grpSpPr>
          <a:xfrm>
            <a:off x="395639" y="122289"/>
            <a:ext cx="11611532" cy="3306888"/>
            <a:chOff x="263878" y="2633496"/>
            <a:chExt cx="8886150" cy="2614761"/>
          </a:xfrm>
        </p:grpSpPr>
        <p:sp>
          <p:nvSpPr>
            <p:cNvPr id="997" name="Google Shape;997;g117e4d82ba8_0_74"/>
            <p:cNvSpPr txBox="1"/>
            <p:nvPr/>
          </p:nvSpPr>
          <p:spPr>
            <a:xfrm>
              <a:off x="7220728" y="2645291"/>
              <a:ext cx="1929300" cy="10158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7F7F7F"/>
                  </a:solidFill>
                  <a:latin typeface="Arial"/>
                  <a:ea typeface="Arial"/>
                  <a:cs typeface="Arial"/>
                  <a:sym typeface="Arial"/>
                </a:rPr>
                <a:t>OpenTimelineIO used on </a:t>
              </a:r>
              <a:r>
                <a:rPr b="0" i="1" lang="en-US" sz="1300" u="none" cap="none" strike="noStrike">
                  <a:solidFill>
                    <a:srgbClr val="7F7F7F"/>
                  </a:solidFill>
                  <a:latin typeface="Arial"/>
                  <a:ea typeface="Arial"/>
                  <a:cs typeface="Arial"/>
                  <a:sym typeface="Arial"/>
                </a:rPr>
                <a:t>Coco</a:t>
              </a:r>
              <a:r>
                <a:rPr b="0" i="0" lang="en-US" sz="1300" u="none" cap="none" strike="noStrike">
                  <a:solidFill>
                    <a:srgbClr val="7F7F7F"/>
                  </a:solidFill>
                  <a:latin typeface="Arial"/>
                  <a:ea typeface="Arial"/>
                  <a:cs typeface="Arial"/>
                  <a:sym typeface="Arial"/>
                </a:rPr>
                <a:t> for transitions and linking media to the latest renders.  </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descr="A picture containing indoor, person, sitting, table&#10;&#10;Description automatically generated" id="998" name="Google Shape;998;g117e4d82ba8_0_74"/>
            <p:cNvPicPr preferRelativeResize="0"/>
            <p:nvPr/>
          </p:nvPicPr>
          <p:blipFill rotWithShape="1">
            <a:blip r:embed="rId3">
              <a:alphaModFix/>
            </a:blip>
            <a:srcRect b="0" l="0" r="0" t="0"/>
            <a:stretch/>
          </p:blipFill>
          <p:spPr>
            <a:xfrm>
              <a:off x="263878" y="2633496"/>
              <a:ext cx="6956848" cy="2614761"/>
            </a:xfrm>
            <a:prstGeom prst="rect">
              <a:avLst/>
            </a:prstGeom>
            <a:noFill/>
            <a:ln>
              <a:noFill/>
            </a:ln>
          </p:spPr>
        </p:pic>
      </p:grpSp>
      <p:sp>
        <p:nvSpPr>
          <p:cNvPr id="999" name="Google Shape;999;g117e4d82ba8_0_74"/>
          <p:cNvSpPr txBox="1"/>
          <p:nvPr/>
        </p:nvSpPr>
        <p:spPr>
          <a:xfrm>
            <a:off x="159675" y="3540425"/>
            <a:ext cx="2626200" cy="2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00"/>
              <a:buFont typeface="Arial"/>
              <a:buNone/>
            </a:pPr>
            <a:r>
              <a:rPr b="0" i="0" lang="en-US" sz="900" u="none" cap="none" strike="noStrike">
                <a:solidFill>
                  <a:srgbClr val="7F7F7F"/>
                </a:solidFill>
                <a:latin typeface="Arial"/>
                <a:ea typeface="Arial"/>
                <a:cs typeface="Arial"/>
                <a:sym typeface="Arial"/>
              </a:rPr>
              <a:t>Image courtesy of Pixar Animation Studios.</a:t>
            </a:r>
            <a:endParaRPr b="0" i="0" sz="1400" u="none" cap="none" strike="noStrike">
              <a:solidFill>
                <a:srgbClr val="000000"/>
              </a:solidFill>
              <a:latin typeface="Arial"/>
              <a:ea typeface="Arial"/>
              <a:cs typeface="Arial"/>
              <a:sym typeface="Arial"/>
            </a:endParaRPr>
          </a:p>
        </p:txBody>
      </p:sp>
      <p:sp>
        <p:nvSpPr>
          <p:cNvPr id="1000" name="Google Shape;1000;g117e4d82ba8_0_74"/>
          <p:cNvSpPr txBox="1"/>
          <p:nvPr>
            <p:ph idx="1" type="subTitle"/>
          </p:nvPr>
        </p:nvSpPr>
        <p:spPr>
          <a:xfrm>
            <a:off x="142575" y="5841575"/>
            <a:ext cx="51750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opentimeline.io</a:t>
            </a:r>
            <a:endParaRPr/>
          </a:p>
        </p:txBody>
      </p:sp>
      <p:pic>
        <p:nvPicPr>
          <p:cNvPr id="1001" name="Google Shape;1001;g117e4d82ba8_0_74"/>
          <p:cNvPicPr preferRelativeResize="0"/>
          <p:nvPr>
            <p:ph idx="2" type="pic"/>
          </p:nvPr>
        </p:nvPicPr>
        <p:blipFill rotWithShape="1">
          <a:blip r:embed="rId5">
            <a:alphaModFix/>
          </a:blip>
          <a:srcRect b="0" l="0" r="0" t="0"/>
          <a:stretch/>
        </p:blipFill>
        <p:spPr>
          <a:xfrm>
            <a:off x="142575" y="3890584"/>
            <a:ext cx="5174999" cy="1859765"/>
          </a:xfrm>
          <a:prstGeom prst="rect">
            <a:avLst/>
          </a:prstGeom>
          <a:noFill/>
          <a:ln>
            <a:noFill/>
          </a:ln>
        </p:spPr>
      </p:pic>
      <p:sp>
        <p:nvSpPr>
          <p:cNvPr id="1002" name="Google Shape;1002;g117e4d82ba8_0_74"/>
          <p:cNvSpPr txBox="1"/>
          <p:nvPr>
            <p:ph idx="3" type="body"/>
          </p:nvPr>
        </p:nvSpPr>
        <p:spPr>
          <a:xfrm>
            <a:off x="5484450" y="3687900"/>
            <a:ext cx="6439200" cy="2871300"/>
          </a:xfrm>
          <a:prstGeom prst="rect">
            <a:avLst/>
          </a:prstGeom>
          <a:noFill/>
          <a:ln>
            <a:noFill/>
          </a:ln>
        </p:spPr>
        <p:txBody>
          <a:bodyPr anchorCtr="0" anchor="t" bIns="45700" lIns="91425" spcFirstLastPara="1" rIns="91425" wrap="square" tIns="45700">
            <a:noAutofit/>
          </a:bodyPr>
          <a:lstStyle/>
          <a:p>
            <a:pPr indent="-374650" lvl="0" marL="457200" rtl="0" algn="l">
              <a:lnSpc>
                <a:spcPct val="100000"/>
              </a:lnSpc>
              <a:spcBef>
                <a:spcPts val="1100"/>
              </a:spcBef>
              <a:spcAft>
                <a:spcPts val="0"/>
              </a:spcAft>
              <a:buSzPts val="2300"/>
              <a:buChar char="•"/>
            </a:pPr>
            <a:r>
              <a:rPr lang="en-US" sz="2300"/>
              <a:t>Joined ASWF in July 2019.</a:t>
            </a:r>
            <a:endParaRPr sz="2300"/>
          </a:p>
          <a:p>
            <a:pPr indent="-374650" lvl="0" marL="457200" rtl="0" algn="l">
              <a:lnSpc>
                <a:spcPct val="100000"/>
              </a:lnSpc>
              <a:spcBef>
                <a:spcPts val="0"/>
              </a:spcBef>
              <a:spcAft>
                <a:spcPts val="0"/>
              </a:spcAft>
              <a:buSzPts val="2300"/>
              <a:buChar char="•"/>
            </a:pPr>
            <a:r>
              <a:rPr lang="en-US" sz="2300"/>
              <a:t>Developed by Pixar Animation Studios.</a:t>
            </a:r>
            <a:endParaRPr sz="2300"/>
          </a:p>
          <a:p>
            <a:pPr indent="-374650" lvl="0" marL="457200" rtl="0" algn="l">
              <a:lnSpc>
                <a:spcPct val="100000"/>
              </a:lnSpc>
              <a:spcBef>
                <a:spcPts val="0"/>
              </a:spcBef>
              <a:spcAft>
                <a:spcPts val="0"/>
              </a:spcAft>
              <a:buSzPts val="2300"/>
              <a:buChar char="•"/>
            </a:pPr>
            <a:r>
              <a:rPr lang="en-US" sz="2300"/>
              <a:t>Open source interchange format for editorial timeline information – clips, timing, tracks, transitions, metadata etc.</a:t>
            </a:r>
            <a:endParaRPr sz="2300"/>
          </a:p>
          <a:p>
            <a:pPr indent="-374650" lvl="0" marL="457200" rtl="0" algn="l">
              <a:lnSpc>
                <a:spcPct val="100000"/>
              </a:lnSpc>
              <a:spcBef>
                <a:spcPts val="0"/>
              </a:spcBef>
              <a:spcAft>
                <a:spcPts val="0"/>
              </a:spcAft>
              <a:buSzPts val="2300"/>
              <a:buChar char="•"/>
            </a:pPr>
            <a:r>
              <a:rPr lang="en-US" sz="2300"/>
              <a:t>Key contributors include Pixar, Netflix, DreamWorks, Autodesk.</a:t>
            </a:r>
            <a:endParaRPr sz="2300"/>
          </a:p>
          <a:p>
            <a:pPr indent="-374650" lvl="0" marL="457200" rtl="0" algn="l">
              <a:lnSpc>
                <a:spcPct val="100000"/>
              </a:lnSpc>
              <a:spcBef>
                <a:spcPts val="0"/>
              </a:spcBef>
              <a:spcAft>
                <a:spcPts val="0"/>
              </a:spcAft>
              <a:buSzPts val="2300"/>
              <a:buChar char="•"/>
            </a:pPr>
            <a:r>
              <a:rPr lang="en-US" sz="2300"/>
              <a:t>In Public Beta</a:t>
            </a:r>
            <a:endParaRPr sz="23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pic>
        <p:nvPicPr>
          <p:cNvPr descr="A picture containing cake, doll, toy, table&#10;&#10;Description automatically generated" id="1007" name="Google Shape;1007;g117e4d82ba8_0_84"/>
          <p:cNvPicPr preferRelativeResize="0"/>
          <p:nvPr/>
        </p:nvPicPr>
        <p:blipFill rotWithShape="1">
          <a:blip r:embed="rId3">
            <a:alphaModFix/>
          </a:blip>
          <a:srcRect b="0" l="0" r="0" t="0"/>
          <a:stretch/>
        </p:blipFill>
        <p:spPr>
          <a:xfrm>
            <a:off x="322905" y="163291"/>
            <a:ext cx="5677144" cy="3063859"/>
          </a:xfrm>
          <a:prstGeom prst="rect">
            <a:avLst/>
          </a:prstGeom>
          <a:noFill/>
          <a:ln>
            <a:noFill/>
          </a:ln>
        </p:spPr>
      </p:pic>
      <p:sp>
        <p:nvSpPr>
          <p:cNvPr id="1008" name="Google Shape;1008;g117e4d82ba8_0_84"/>
          <p:cNvSpPr txBox="1"/>
          <p:nvPr/>
        </p:nvSpPr>
        <p:spPr>
          <a:xfrm>
            <a:off x="322889" y="3227147"/>
            <a:ext cx="40188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The Angry Birds Movie 2;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descr="A picture containing outdoor, fire, street, car&#10;&#10;Description automatically generated" id="1009" name="Google Shape;1009;g117e4d82ba8_0_84"/>
          <p:cNvPicPr preferRelativeResize="0"/>
          <p:nvPr/>
        </p:nvPicPr>
        <p:blipFill rotWithShape="1">
          <a:blip r:embed="rId4">
            <a:alphaModFix/>
          </a:blip>
          <a:srcRect b="0" l="0" r="0" t="0"/>
          <a:stretch/>
        </p:blipFill>
        <p:spPr>
          <a:xfrm>
            <a:off x="6191951" y="163289"/>
            <a:ext cx="5763802" cy="3063855"/>
          </a:xfrm>
          <a:prstGeom prst="rect">
            <a:avLst/>
          </a:prstGeom>
          <a:noFill/>
          <a:ln>
            <a:noFill/>
          </a:ln>
        </p:spPr>
      </p:pic>
      <p:sp>
        <p:nvSpPr>
          <p:cNvPr id="1010" name="Google Shape;1010;g117e4d82ba8_0_84"/>
          <p:cNvSpPr txBox="1"/>
          <p:nvPr/>
        </p:nvSpPr>
        <p:spPr>
          <a:xfrm>
            <a:off x="6191946" y="3227139"/>
            <a:ext cx="43191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Spider-Man: Far From Home;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id="1011" name="Google Shape;1011;g117e4d82ba8_0_84"/>
          <p:cNvPicPr preferRelativeResize="0"/>
          <p:nvPr>
            <p:ph idx="2" type="pic"/>
          </p:nvPr>
        </p:nvPicPr>
        <p:blipFill rotWithShape="1">
          <a:blip r:embed="rId5">
            <a:alphaModFix/>
          </a:blip>
          <a:srcRect b="0" l="0" r="0" t="0"/>
          <a:stretch/>
        </p:blipFill>
        <p:spPr>
          <a:xfrm>
            <a:off x="963325" y="3642463"/>
            <a:ext cx="3228993" cy="2112300"/>
          </a:xfrm>
          <a:prstGeom prst="rect">
            <a:avLst/>
          </a:prstGeom>
          <a:noFill/>
          <a:ln>
            <a:noFill/>
          </a:ln>
        </p:spPr>
      </p:pic>
      <p:sp>
        <p:nvSpPr>
          <p:cNvPr id="1012" name="Google Shape;1012;g117e4d82ba8_0_84"/>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u="sng">
                <a:solidFill>
                  <a:schemeClr val="hlink"/>
                </a:solidFill>
                <a:hlinkClick r:id="rId6"/>
              </a:rPr>
              <a:t>openshadinglanguage.org</a:t>
            </a:r>
            <a:endParaRPr/>
          </a:p>
        </p:txBody>
      </p:sp>
      <p:sp>
        <p:nvSpPr>
          <p:cNvPr id="1013" name="Google Shape;1013;g117e4d82ba8_0_84"/>
          <p:cNvSpPr txBox="1"/>
          <p:nvPr>
            <p:ph idx="3" type="body"/>
          </p:nvPr>
        </p:nvSpPr>
        <p:spPr>
          <a:xfrm>
            <a:off x="5367675" y="3555650"/>
            <a:ext cx="6555900" cy="3003600"/>
          </a:xfrm>
          <a:prstGeom prst="rect">
            <a:avLst/>
          </a:prstGeom>
          <a:noFill/>
          <a:ln>
            <a:noFill/>
          </a:ln>
        </p:spPr>
        <p:txBody>
          <a:bodyPr anchorCtr="0" anchor="t" bIns="45700" lIns="91425" spcFirstLastPara="1" rIns="91425" wrap="square" tIns="45700">
            <a:noAutofit/>
          </a:bodyPr>
          <a:lstStyle/>
          <a:p>
            <a:pPr indent="-361950" lvl="0" marL="457200" rtl="0" algn="l">
              <a:lnSpc>
                <a:spcPct val="100000"/>
              </a:lnSpc>
              <a:spcBef>
                <a:spcPts val="1100"/>
              </a:spcBef>
              <a:spcAft>
                <a:spcPts val="0"/>
              </a:spcAft>
              <a:buSzPts val="2100"/>
              <a:buChar char="•"/>
            </a:pPr>
            <a:r>
              <a:rPr lang="en-US" sz="2100"/>
              <a:t>Joined ASWF in April 2020.</a:t>
            </a:r>
            <a:endParaRPr sz="2100"/>
          </a:p>
          <a:p>
            <a:pPr indent="-361950" lvl="0" marL="457200" rtl="0" algn="l">
              <a:lnSpc>
                <a:spcPct val="100000"/>
              </a:lnSpc>
              <a:spcBef>
                <a:spcPts val="0"/>
              </a:spcBef>
              <a:spcAft>
                <a:spcPts val="0"/>
              </a:spcAft>
              <a:buSzPts val="2100"/>
              <a:buChar char="•"/>
            </a:pPr>
            <a:r>
              <a:rPr lang="en-US" sz="2100"/>
              <a:t>Developed by Sony Pictures Imageworks; released as open source in 2010.</a:t>
            </a:r>
            <a:endParaRPr sz="2100"/>
          </a:p>
          <a:p>
            <a:pPr indent="-361950" lvl="0" marL="457200" rtl="0" algn="l">
              <a:lnSpc>
                <a:spcPct val="100000"/>
              </a:lnSpc>
              <a:spcBef>
                <a:spcPts val="0"/>
              </a:spcBef>
              <a:spcAft>
                <a:spcPts val="0"/>
              </a:spcAft>
              <a:buSzPts val="2100"/>
              <a:buChar char="•"/>
            </a:pPr>
            <a:r>
              <a:rPr lang="en-US" sz="2100"/>
              <a:t>De facto standard shading language for VFX and animation, ideal for describing materials, lights, displacement, and pattern generation.</a:t>
            </a:r>
            <a:endParaRPr sz="2100"/>
          </a:p>
          <a:p>
            <a:pPr indent="-361950" lvl="0" marL="457200" rtl="0" algn="l">
              <a:lnSpc>
                <a:spcPct val="100000"/>
              </a:lnSpc>
              <a:spcBef>
                <a:spcPts val="0"/>
              </a:spcBef>
              <a:spcAft>
                <a:spcPts val="0"/>
              </a:spcAft>
              <a:buSzPts val="2100"/>
              <a:buChar char="•"/>
            </a:pPr>
            <a:r>
              <a:rPr lang="en-US" sz="2100"/>
              <a:t>Academy Technical Achievement Award recipient.</a:t>
            </a:r>
            <a:endParaRPr sz="2100"/>
          </a:p>
          <a:p>
            <a:pPr indent="-361950" lvl="0" marL="457200" rtl="0" algn="l">
              <a:lnSpc>
                <a:spcPct val="100000"/>
              </a:lnSpc>
              <a:spcBef>
                <a:spcPts val="0"/>
              </a:spcBef>
              <a:spcAft>
                <a:spcPts val="0"/>
              </a:spcAft>
              <a:buSzPts val="2100"/>
              <a:buChar char="•"/>
            </a:pPr>
            <a:r>
              <a:rPr lang="en-US" sz="2100"/>
              <a:t>Key contributors include Imageworks, Animal Logic, NVIDIA, Pixar, DNEG, Autodesk.</a:t>
            </a:r>
            <a:endParaRPr sz="21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pic>
        <p:nvPicPr>
          <p:cNvPr id="1019" name="Google Shape;1019;g117e4d82ba8_0_94"/>
          <p:cNvPicPr preferRelativeResize="0"/>
          <p:nvPr>
            <p:ph idx="2" type="pic"/>
          </p:nvPr>
        </p:nvPicPr>
        <p:blipFill rotWithShape="1">
          <a:blip r:embed="rId3">
            <a:alphaModFix/>
          </a:blip>
          <a:srcRect b="0" l="0" r="0" t="0"/>
          <a:stretch/>
        </p:blipFill>
        <p:spPr>
          <a:xfrm>
            <a:off x="1208738" y="3638050"/>
            <a:ext cx="2738166" cy="2112302"/>
          </a:xfrm>
          <a:prstGeom prst="rect">
            <a:avLst/>
          </a:prstGeom>
          <a:noFill/>
          <a:ln>
            <a:noFill/>
          </a:ln>
        </p:spPr>
      </p:pic>
      <p:sp>
        <p:nvSpPr>
          <p:cNvPr id="1020" name="Google Shape;1020;g117e4d82ba8_0_94"/>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materialx.org</a:t>
            </a:r>
            <a:endParaRPr/>
          </a:p>
        </p:txBody>
      </p:sp>
      <p:sp>
        <p:nvSpPr>
          <p:cNvPr id="1021" name="Google Shape;1021;g117e4d82ba8_0_94"/>
          <p:cNvSpPr txBox="1"/>
          <p:nvPr/>
        </p:nvSpPr>
        <p:spPr>
          <a:xfrm>
            <a:off x="9598579" y="15240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7F7F7F"/>
                </a:solidFill>
                <a:latin typeface="Arial"/>
                <a:ea typeface="Arial"/>
                <a:cs typeface="Arial"/>
                <a:sym typeface="Arial"/>
              </a:rPr>
              <a:t>ILM Production tests using MaterialX</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1022" name="Google Shape;1022;g117e4d82ba8_0_94"/>
          <p:cNvPicPr preferRelativeResize="0"/>
          <p:nvPr/>
        </p:nvPicPr>
        <p:blipFill rotWithShape="1">
          <a:blip r:embed="rId5">
            <a:alphaModFix/>
          </a:blip>
          <a:srcRect b="0" l="0" r="0" t="0"/>
          <a:stretch/>
        </p:blipFill>
        <p:spPr>
          <a:xfrm>
            <a:off x="136350" y="152400"/>
            <a:ext cx="9376425" cy="3204826"/>
          </a:xfrm>
          <a:prstGeom prst="rect">
            <a:avLst/>
          </a:prstGeom>
          <a:noFill/>
          <a:ln>
            <a:noFill/>
          </a:ln>
        </p:spPr>
      </p:pic>
      <p:sp>
        <p:nvSpPr>
          <p:cNvPr id="1023" name="Google Shape;1023;g117e4d82ba8_0_94"/>
          <p:cNvSpPr txBox="1"/>
          <p:nvPr>
            <p:ph idx="3" type="body"/>
          </p:nvPr>
        </p:nvSpPr>
        <p:spPr>
          <a:xfrm>
            <a:off x="5484450" y="3523725"/>
            <a:ext cx="6439200" cy="30357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1100"/>
              </a:spcBef>
              <a:spcAft>
                <a:spcPts val="0"/>
              </a:spcAft>
              <a:buSzPts val="1800"/>
              <a:buChar char="•"/>
            </a:pPr>
            <a:r>
              <a:rPr lang="en-US" sz="1800"/>
              <a:t>Joined ASWF in March 2021.</a:t>
            </a:r>
            <a:endParaRPr sz="1800"/>
          </a:p>
          <a:p>
            <a:pPr indent="-342900" lvl="0" marL="457200" rtl="0" algn="l">
              <a:lnSpc>
                <a:spcPct val="100000"/>
              </a:lnSpc>
              <a:spcBef>
                <a:spcPts val="0"/>
              </a:spcBef>
              <a:spcAft>
                <a:spcPts val="0"/>
              </a:spcAft>
              <a:buSzPts val="1800"/>
              <a:buChar char="•"/>
            </a:pPr>
            <a:r>
              <a:rPr lang="en-US" sz="1800"/>
              <a:t>Open standard for representing rich material and look-development content in computer graphics, enabling its platform-independent description and exchange across applications and renderers. </a:t>
            </a:r>
            <a:endParaRPr sz="1800"/>
          </a:p>
          <a:p>
            <a:pPr indent="-342900" lvl="0" marL="457200" rtl="0" algn="l">
              <a:lnSpc>
                <a:spcPct val="100000"/>
              </a:lnSpc>
              <a:spcBef>
                <a:spcPts val="0"/>
              </a:spcBef>
              <a:spcAft>
                <a:spcPts val="0"/>
              </a:spcAft>
              <a:buSzPts val="1800"/>
              <a:buChar char="•"/>
            </a:pPr>
            <a:r>
              <a:rPr lang="en-US" sz="1800"/>
              <a:t>Launched at Industrial Light &amp; Magic in 2012, MaterialX has been a key technology in their feature films and real-time experiences since Star Wars: The Force Awakens and Millennium Falcon: Smugglers Run. </a:t>
            </a:r>
            <a:endParaRPr sz="1800"/>
          </a:p>
          <a:p>
            <a:pPr indent="-342900" lvl="0" marL="457200" rtl="0" algn="l">
              <a:lnSpc>
                <a:spcPct val="100000"/>
              </a:lnSpc>
              <a:spcBef>
                <a:spcPts val="0"/>
              </a:spcBef>
              <a:spcAft>
                <a:spcPts val="0"/>
              </a:spcAft>
              <a:buSzPts val="1800"/>
              <a:buChar char="•"/>
            </a:pPr>
            <a:r>
              <a:rPr lang="en-US" sz="1800"/>
              <a:t>Key contributors include Sony Pictures Imageworks, Pixar, Autodesk, Adobe, and SideFX.</a:t>
            </a:r>
            <a:endParaRPr sz="1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pic>
        <p:nvPicPr>
          <p:cNvPr id="1029" name="Google Shape;1029;g117e4d82ba8_0_101"/>
          <p:cNvPicPr preferRelativeResize="0"/>
          <p:nvPr>
            <p:ph idx="2" type="pic"/>
          </p:nvPr>
        </p:nvPicPr>
        <p:blipFill rotWithShape="1">
          <a:blip r:embed="rId3">
            <a:alphaModFix/>
          </a:blip>
          <a:srcRect b="0" l="0" r="0" t="0"/>
          <a:stretch/>
        </p:blipFill>
        <p:spPr>
          <a:xfrm>
            <a:off x="1521675" y="3638050"/>
            <a:ext cx="2112300" cy="2112300"/>
          </a:xfrm>
          <a:prstGeom prst="rect">
            <a:avLst/>
          </a:prstGeom>
          <a:noFill/>
          <a:ln>
            <a:noFill/>
          </a:ln>
        </p:spPr>
      </p:pic>
      <p:sp>
        <p:nvSpPr>
          <p:cNvPr id="1030" name="Google Shape;1030;g117e4d82ba8_0_101"/>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rez-project.io</a:t>
            </a:r>
            <a:endParaRPr/>
          </a:p>
        </p:txBody>
      </p:sp>
      <p:pic>
        <p:nvPicPr>
          <p:cNvPr id="1031" name="Google Shape;1031;g117e4d82ba8_0_101"/>
          <p:cNvPicPr preferRelativeResize="0"/>
          <p:nvPr/>
        </p:nvPicPr>
        <p:blipFill rotWithShape="1">
          <a:blip r:embed="rId5">
            <a:alphaModFix/>
          </a:blip>
          <a:srcRect b="0" l="0" r="0" t="0"/>
          <a:stretch/>
        </p:blipFill>
        <p:spPr>
          <a:xfrm>
            <a:off x="6224487" y="216975"/>
            <a:ext cx="3361287" cy="2885400"/>
          </a:xfrm>
          <a:prstGeom prst="rect">
            <a:avLst/>
          </a:prstGeom>
          <a:noFill/>
          <a:ln>
            <a:noFill/>
          </a:ln>
        </p:spPr>
      </p:pic>
      <p:sp>
        <p:nvSpPr>
          <p:cNvPr id="1032" name="Google Shape;1032;g117e4d82ba8_0_101"/>
          <p:cNvSpPr txBox="1"/>
          <p:nvPr/>
        </p:nvSpPr>
        <p:spPr>
          <a:xfrm>
            <a:off x="967110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7F7F7F"/>
                </a:solidFill>
                <a:latin typeface="Arial"/>
                <a:ea typeface="Arial"/>
                <a:cs typeface="Arial"/>
                <a:sym typeface="Arial"/>
              </a:rPr>
              <a:t>Rez installs packages once, and configures environments dynamically</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1033" name="Google Shape;1033;g117e4d82ba8_0_101"/>
          <p:cNvPicPr preferRelativeResize="0"/>
          <p:nvPr/>
        </p:nvPicPr>
        <p:blipFill rotWithShape="1">
          <a:blip r:embed="rId6">
            <a:alphaModFix/>
          </a:blip>
          <a:srcRect b="0" l="0" r="0" t="0"/>
          <a:stretch/>
        </p:blipFill>
        <p:spPr>
          <a:xfrm>
            <a:off x="831175" y="142149"/>
            <a:ext cx="2520900" cy="2831898"/>
          </a:xfrm>
          <a:prstGeom prst="rect">
            <a:avLst/>
          </a:prstGeom>
          <a:noFill/>
          <a:ln>
            <a:noFill/>
          </a:ln>
        </p:spPr>
      </p:pic>
      <p:sp>
        <p:nvSpPr>
          <p:cNvPr id="1034" name="Google Shape;1034;g117e4d82ba8_0_101"/>
          <p:cNvSpPr txBox="1"/>
          <p:nvPr/>
        </p:nvSpPr>
        <p:spPr>
          <a:xfrm>
            <a:off x="344665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chemeClr val="dk1"/>
              </a:buClr>
              <a:buSzPts val="1100"/>
              <a:buFont typeface="Arial"/>
              <a:buNone/>
            </a:pPr>
            <a:r>
              <a:rPr b="0" i="0" lang="en-US" sz="1300" u="none" cap="none" strike="noStrike">
                <a:solidFill>
                  <a:srgbClr val="7F7F7F"/>
                </a:solidFill>
                <a:latin typeface="Arial"/>
                <a:ea typeface="Arial"/>
                <a:cs typeface="Arial"/>
                <a:sym typeface="Arial"/>
              </a:rPr>
              <a:t>Typical package managers install packages into an environment</a:t>
            </a:r>
            <a:endParaRPr b="0" i="0" sz="1300" u="none" cap="none" strike="noStrike">
              <a:solidFill>
                <a:srgbClr val="7F7F7F"/>
              </a:solidFill>
              <a:latin typeface="Arial"/>
              <a:ea typeface="Arial"/>
              <a:cs typeface="Arial"/>
              <a:sym typeface="Arial"/>
            </a:endParaRPr>
          </a:p>
        </p:txBody>
      </p:sp>
      <p:sp>
        <p:nvSpPr>
          <p:cNvPr id="1035" name="Google Shape;1035;g117e4d82ba8_0_101"/>
          <p:cNvSpPr txBox="1"/>
          <p:nvPr>
            <p:ph idx="3" type="body"/>
          </p:nvPr>
        </p:nvSpPr>
        <p:spPr>
          <a:xfrm>
            <a:off x="5484450" y="3429000"/>
            <a:ext cx="6439200" cy="3130200"/>
          </a:xfrm>
          <a:prstGeom prst="rect">
            <a:avLst/>
          </a:prstGeom>
          <a:noFill/>
          <a:ln>
            <a:noFill/>
          </a:ln>
        </p:spPr>
        <p:txBody>
          <a:bodyPr anchorCtr="0" anchor="t" bIns="45700" lIns="91425" spcFirstLastPara="1" rIns="91425" wrap="square" tIns="45700">
            <a:noAutofit/>
          </a:bodyPr>
          <a:lstStyle/>
          <a:p>
            <a:pPr indent="-361950" lvl="0" marL="457200" rtl="0" algn="l">
              <a:lnSpc>
                <a:spcPct val="100000"/>
              </a:lnSpc>
              <a:spcBef>
                <a:spcPts val="1100"/>
              </a:spcBef>
              <a:spcAft>
                <a:spcPts val="0"/>
              </a:spcAft>
              <a:buSzPts val="2100"/>
              <a:buChar char="•"/>
            </a:pPr>
            <a:r>
              <a:rPr lang="en-US" sz="2100"/>
              <a:t>Joined ASWF in February 2022.</a:t>
            </a:r>
            <a:endParaRPr sz="2100"/>
          </a:p>
          <a:p>
            <a:pPr indent="-361950" lvl="0" marL="457200" rtl="0" algn="l">
              <a:lnSpc>
                <a:spcPct val="100000"/>
              </a:lnSpc>
              <a:spcBef>
                <a:spcPts val="0"/>
              </a:spcBef>
              <a:spcAft>
                <a:spcPts val="0"/>
              </a:spcAft>
              <a:buSzPts val="2100"/>
              <a:buChar char="•"/>
            </a:pPr>
            <a:r>
              <a:rPr lang="en-US" sz="2100"/>
              <a:t>Developed by Allan Johns of Method Studios.</a:t>
            </a:r>
            <a:endParaRPr sz="2100"/>
          </a:p>
          <a:p>
            <a:pPr indent="-361950" lvl="0" marL="457200" rtl="0" algn="l">
              <a:lnSpc>
                <a:spcPct val="100000"/>
              </a:lnSpc>
              <a:spcBef>
                <a:spcPts val="0"/>
              </a:spcBef>
              <a:spcAft>
                <a:spcPts val="0"/>
              </a:spcAft>
              <a:buSzPts val="2100"/>
              <a:buChar char="•"/>
            </a:pPr>
            <a:r>
              <a:rPr lang="en-US" sz="2100"/>
              <a:t>Cross-platform package manager that leverages a central repository for storing packages instead of installing into each environment separately, reducing the time to create complex environments to just a few seconds.</a:t>
            </a:r>
            <a:endParaRPr sz="2100"/>
          </a:p>
          <a:p>
            <a:pPr indent="-361950" lvl="0" marL="457200" rtl="0" algn="l">
              <a:lnSpc>
                <a:spcPct val="100000"/>
              </a:lnSpc>
              <a:spcBef>
                <a:spcPts val="0"/>
              </a:spcBef>
              <a:spcAft>
                <a:spcPts val="0"/>
              </a:spcAft>
              <a:buSzPts val="2100"/>
              <a:buChar char="•"/>
            </a:pPr>
            <a:r>
              <a:rPr lang="en-US" sz="2100"/>
              <a:t>Key contributors include Luma Pictures, Method Studios, NVIDIA, and Shotgrid</a:t>
            </a:r>
            <a:endParaRPr sz="21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g117e4d82ba8_0_115"/>
          <p:cNvSpPr txBox="1"/>
          <p:nvPr>
            <p:ph idx="1" type="subTitle"/>
          </p:nvPr>
        </p:nvSpPr>
        <p:spPr>
          <a:xfrm>
            <a:off x="292050" y="5384375"/>
            <a:ext cx="49101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3"/>
              </a:rPr>
              <a:t>rawtoaces.org</a:t>
            </a:r>
            <a:endParaRPr/>
          </a:p>
        </p:txBody>
      </p:sp>
      <p:grpSp>
        <p:nvGrpSpPr>
          <p:cNvPr id="1042" name="Google Shape;1042;g117e4d82ba8_0_115"/>
          <p:cNvGrpSpPr/>
          <p:nvPr/>
        </p:nvGrpSpPr>
        <p:grpSpPr>
          <a:xfrm>
            <a:off x="984925" y="708300"/>
            <a:ext cx="9601400" cy="1773900"/>
            <a:chOff x="1023525" y="4169475"/>
            <a:chExt cx="9601400" cy="1773900"/>
          </a:xfrm>
        </p:grpSpPr>
        <p:grpSp>
          <p:nvGrpSpPr>
            <p:cNvPr id="1043" name="Google Shape;1043;g117e4d82ba8_0_115"/>
            <p:cNvGrpSpPr/>
            <p:nvPr/>
          </p:nvGrpSpPr>
          <p:grpSpPr>
            <a:xfrm>
              <a:off x="1023525" y="4169475"/>
              <a:ext cx="9601400" cy="715500"/>
              <a:chOff x="1023525" y="4169475"/>
              <a:chExt cx="9601400" cy="715500"/>
            </a:xfrm>
          </p:grpSpPr>
          <p:sp>
            <p:nvSpPr>
              <p:cNvPr id="1044" name="Google Shape;1044;g117e4d82ba8_0_115"/>
              <p:cNvSpPr/>
              <p:nvPr/>
            </p:nvSpPr>
            <p:spPr>
              <a:xfrm>
                <a:off x="6304658" y="4169475"/>
                <a:ext cx="1679700" cy="715500"/>
              </a:xfrm>
              <a:prstGeom prst="chevron">
                <a:avLst>
                  <a:gd fmla="val 50000" name="adj"/>
                </a:avLst>
              </a:prstGeom>
              <a:solidFill>
                <a:srgbClr val="A2C4C9"/>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Lens Functions</a:t>
                </a:r>
                <a:endParaRPr b="0" i="0" sz="1400" u="none" cap="none" strike="noStrike">
                  <a:solidFill>
                    <a:srgbClr val="000000"/>
                  </a:solidFill>
                  <a:latin typeface="Arial"/>
                  <a:ea typeface="Arial"/>
                  <a:cs typeface="Arial"/>
                  <a:sym typeface="Arial"/>
                </a:endParaRPr>
              </a:p>
            </p:txBody>
          </p:sp>
          <p:sp>
            <p:nvSpPr>
              <p:cNvPr id="1045" name="Google Shape;1045;g117e4d82ba8_0_115"/>
              <p:cNvSpPr/>
              <p:nvPr/>
            </p:nvSpPr>
            <p:spPr>
              <a:xfrm>
                <a:off x="8945225" y="4169475"/>
                <a:ext cx="1679700" cy="715500"/>
              </a:xfrm>
              <a:prstGeom prst="chevron">
                <a:avLst>
                  <a:gd fmla="val 50000" name="adj"/>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Bindings</a:t>
                </a:r>
                <a:endParaRPr b="0" i="0" sz="1400" u="none" cap="none" strike="noStrike">
                  <a:solidFill>
                    <a:srgbClr val="000000"/>
                  </a:solidFill>
                  <a:latin typeface="Arial"/>
                  <a:ea typeface="Arial"/>
                  <a:cs typeface="Arial"/>
                  <a:sym typeface="Arial"/>
                </a:endParaRPr>
              </a:p>
            </p:txBody>
          </p:sp>
          <p:sp>
            <p:nvSpPr>
              <p:cNvPr id="1046" name="Google Shape;1046;g117e4d82ba8_0_115"/>
              <p:cNvSpPr/>
              <p:nvPr/>
            </p:nvSpPr>
            <p:spPr>
              <a:xfrm>
                <a:off x="7624942" y="4169475"/>
                <a:ext cx="1679700" cy="715500"/>
              </a:xfrm>
              <a:prstGeom prst="chevron">
                <a:avLst>
                  <a:gd fmla="val 50000" name="adj"/>
                </a:avLst>
              </a:prstGeom>
              <a:solidFill>
                <a:srgbClr val="A4C2F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HDRI Merging</a:t>
                </a:r>
                <a:endParaRPr b="0" i="0" sz="1400" u="none" cap="none" strike="noStrike">
                  <a:solidFill>
                    <a:srgbClr val="000000"/>
                  </a:solidFill>
                  <a:latin typeface="Arial"/>
                  <a:ea typeface="Arial"/>
                  <a:cs typeface="Arial"/>
                  <a:sym typeface="Arial"/>
                </a:endParaRPr>
              </a:p>
            </p:txBody>
          </p:sp>
          <p:grpSp>
            <p:nvGrpSpPr>
              <p:cNvPr id="1047" name="Google Shape;1047;g117e4d82ba8_0_115"/>
              <p:cNvGrpSpPr/>
              <p:nvPr/>
            </p:nvGrpSpPr>
            <p:grpSpPr>
              <a:xfrm>
                <a:off x="1023525" y="4169475"/>
                <a:ext cx="5640550" cy="715500"/>
                <a:chOff x="1023525" y="4169475"/>
                <a:chExt cx="5640550" cy="715500"/>
              </a:xfrm>
            </p:grpSpPr>
            <p:grpSp>
              <p:nvGrpSpPr>
                <p:cNvPr id="1048" name="Google Shape;1048;g117e4d82ba8_0_115"/>
                <p:cNvGrpSpPr/>
                <p:nvPr/>
              </p:nvGrpSpPr>
              <p:grpSpPr>
                <a:xfrm>
                  <a:off x="1023525" y="4169475"/>
                  <a:ext cx="2999983" cy="715500"/>
                  <a:chOff x="1023525" y="4169475"/>
                  <a:chExt cx="2999983" cy="715500"/>
                </a:xfrm>
              </p:grpSpPr>
              <p:sp>
                <p:nvSpPr>
                  <p:cNvPr id="1049" name="Google Shape;1049;g117e4d82ba8_0_115"/>
                  <p:cNvSpPr/>
                  <p:nvPr/>
                </p:nvSpPr>
                <p:spPr>
                  <a:xfrm>
                    <a:off x="1023525" y="4169475"/>
                    <a:ext cx="1679700" cy="715500"/>
                  </a:xfrm>
                  <a:prstGeom prst="chevron">
                    <a:avLst>
                      <a:gd fmla="val 50000" name="adj"/>
                    </a:avLst>
                  </a:prstGeom>
                  <a:solidFill>
                    <a:srgbClr val="F4CCC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New Api</a:t>
                    </a:r>
                    <a:endParaRPr b="0" i="0" sz="1400" u="none" cap="none" strike="noStrike">
                      <a:solidFill>
                        <a:srgbClr val="000000"/>
                      </a:solidFill>
                      <a:latin typeface="Arial"/>
                      <a:ea typeface="Arial"/>
                      <a:cs typeface="Arial"/>
                      <a:sym typeface="Arial"/>
                    </a:endParaRPr>
                  </a:p>
                </p:txBody>
              </p:sp>
              <p:sp>
                <p:nvSpPr>
                  <p:cNvPr id="1050" name="Google Shape;1050;g117e4d82ba8_0_115"/>
                  <p:cNvSpPr/>
                  <p:nvPr/>
                </p:nvSpPr>
                <p:spPr>
                  <a:xfrm>
                    <a:off x="2343808" y="4169475"/>
                    <a:ext cx="1679700" cy="715500"/>
                  </a:xfrm>
                  <a:prstGeom prst="chevron">
                    <a:avLst>
                      <a:gd fmla="val 50000" name="adj"/>
                    </a:avLst>
                  </a:prstGeom>
                  <a:solidFill>
                    <a:srgbClr val="FCE5C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Spectral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Repo</a:t>
                    </a:r>
                    <a:endParaRPr b="0" i="0" sz="1400" u="none" cap="none" strike="noStrike">
                      <a:solidFill>
                        <a:srgbClr val="000000"/>
                      </a:solidFill>
                      <a:latin typeface="Arial"/>
                      <a:ea typeface="Arial"/>
                      <a:cs typeface="Arial"/>
                      <a:sym typeface="Arial"/>
                    </a:endParaRPr>
                  </a:p>
                </p:txBody>
              </p:sp>
            </p:grpSp>
            <p:sp>
              <p:nvSpPr>
                <p:cNvPr id="1051" name="Google Shape;1051;g117e4d82ba8_0_115"/>
                <p:cNvSpPr/>
                <p:nvPr/>
              </p:nvSpPr>
              <p:spPr>
                <a:xfrm>
                  <a:off x="3664092" y="4169475"/>
                  <a:ext cx="1679700" cy="715500"/>
                </a:xfrm>
                <a:prstGeom prst="chevron">
                  <a:avLst>
                    <a:gd fmla="val 50000" name="adj"/>
                  </a:avLst>
                </a:prstGeom>
                <a:solidFill>
                  <a:srgbClr val="D9EAD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Metadata</a:t>
                  </a:r>
                  <a:endParaRPr b="0" i="0" sz="1400" u="none" cap="none" strike="noStrike">
                    <a:solidFill>
                      <a:srgbClr val="000000"/>
                    </a:solidFill>
                    <a:latin typeface="Arial"/>
                    <a:ea typeface="Arial"/>
                    <a:cs typeface="Arial"/>
                    <a:sym typeface="Arial"/>
                  </a:endParaRPr>
                </a:p>
              </p:txBody>
            </p:sp>
            <p:sp>
              <p:nvSpPr>
                <p:cNvPr id="1052" name="Google Shape;1052;g117e4d82ba8_0_115"/>
                <p:cNvSpPr/>
                <p:nvPr/>
              </p:nvSpPr>
              <p:spPr>
                <a:xfrm>
                  <a:off x="4984375" y="4169475"/>
                  <a:ext cx="1679700" cy="715500"/>
                </a:xfrm>
                <a:prstGeom prst="chevron">
                  <a:avLst>
                    <a:gd fmla="val 50000" name="adj"/>
                  </a:avLst>
                </a:prstGeom>
                <a:solidFill>
                  <a:srgbClr val="B6D7A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Update writing</a:t>
                  </a:r>
                  <a:endParaRPr b="0" i="0" sz="1400" u="none" cap="none" strike="noStrike">
                    <a:solidFill>
                      <a:srgbClr val="000000"/>
                    </a:solidFill>
                    <a:latin typeface="Arial"/>
                    <a:ea typeface="Arial"/>
                    <a:cs typeface="Arial"/>
                    <a:sym typeface="Arial"/>
                  </a:endParaRPr>
                </a:p>
              </p:txBody>
            </p:sp>
          </p:grpSp>
        </p:grpSp>
        <p:sp>
          <p:nvSpPr>
            <p:cNvPr id="1053" name="Google Shape;1053;g117e4d82ba8_0_115"/>
            <p:cNvSpPr/>
            <p:nvPr/>
          </p:nvSpPr>
          <p:spPr>
            <a:xfrm>
              <a:off x="1147975" y="4884975"/>
              <a:ext cx="432300" cy="1058400"/>
            </a:xfrm>
            <a:prstGeom prst="up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g117e4d82ba8_0_115"/>
            <p:cNvSpPr/>
            <p:nvPr/>
          </p:nvSpPr>
          <p:spPr>
            <a:xfrm>
              <a:off x="8125250" y="5056425"/>
              <a:ext cx="1759200" cy="715500"/>
            </a:xfrm>
            <a:prstGeom prst="right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December 2022</a:t>
              </a:r>
              <a:endParaRPr b="0" i="0" sz="1400" u="none" cap="none" strike="noStrike">
                <a:solidFill>
                  <a:srgbClr val="000000"/>
                </a:solidFill>
                <a:latin typeface="Arial"/>
                <a:ea typeface="Arial"/>
                <a:cs typeface="Arial"/>
                <a:sym typeface="Arial"/>
              </a:endParaRPr>
            </a:p>
          </p:txBody>
        </p:sp>
      </p:grpSp>
      <p:sp>
        <p:nvSpPr>
          <p:cNvPr id="1055" name="Google Shape;1055;g117e4d82ba8_0_115"/>
          <p:cNvSpPr txBox="1"/>
          <p:nvPr>
            <p:ph idx="3" type="body"/>
          </p:nvPr>
        </p:nvSpPr>
        <p:spPr>
          <a:xfrm>
            <a:off x="5484450" y="2968000"/>
            <a:ext cx="6439200" cy="3591300"/>
          </a:xfrm>
          <a:prstGeom prst="rect">
            <a:avLst/>
          </a:prstGeom>
          <a:noFill/>
          <a:ln>
            <a:noFill/>
          </a:ln>
        </p:spPr>
        <p:txBody>
          <a:bodyPr anchorCtr="0" anchor="t" bIns="45700" lIns="91425" spcFirstLastPara="1" rIns="91425" wrap="square" tIns="45700">
            <a:noAutofit/>
          </a:bodyPr>
          <a:lstStyle/>
          <a:p>
            <a:pPr indent="-393700" lvl="0" marL="457200" rtl="0" algn="l">
              <a:lnSpc>
                <a:spcPct val="100000"/>
              </a:lnSpc>
              <a:spcBef>
                <a:spcPts val="1100"/>
              </a:spcBef>
              <a:spcAft>
                <a:spcPts val="0"/>
              </a:spcAft>
              <a:buSzPts val="2600"/>
              <a:buChar char="•"/>
            </a:pPr>
            <a:r>
              <a:rPr lang="en-US" sz="2600"/>
              <a:t>Joined ASWF in January 2021.</a:t>
            </a:r>
            <a:endParaRPr sz="2600"/>
          </a:p>
          <a:p>
            <a:pPr indent="-393700" lvl="0" marL="457200" rtl="0" algn="l">
              <a:lnSpc>
                <a:spcPct val="100000"/>
              </a:lnSpc>
              <a:spcBef>
                <a:spcPts val="0"/>
              </a:spcBef>
              <a:spcAft>
                <a:spcPts val="0"/>
              </a:spcAft>
              <a:buSzPts val="2600"/>
              <a:buChar char="•"/>
            </a:pPr>
            <a:r>
              <a:rPr lang="en-US" sz="2600"/>
              <a:t>Software package that converts digital camera raw files to ACES container files containing image data encoded according to the Academy Color Encoding Specification (ACES) as specified in SMPTE 2065-1. </a:t>
            </a:r>
            <a:endParaRPr sz="2600"/>
          </a:p>
          <a:p>
            <a:pPr indent="-393700" lvl="0" marL="457200" rtl="0" algn="l">
              <a:lnSpc>
                <a:spcPct val="100000"/>
              </a:lnSpc>
              <a:spcBef>
                <a:spcPts val="0"/>
              </a:spcBef>
              <a:spcAft>
                <a:spcPts val="0"/>
              </a:spcAft>
              <a:buSzPts val="2600"/>
              <a:buChar char="•"/>
            </a:pPr>
            <a:r>
              <a:rPr lang="en-US" sz="2600"/>
              <a:t>Key contributors include AMPAS and Weta Digital</a:t>
            </a:r>
            <a:endParaRPr sz="2600"/>
          </a:p>
        </p:txBody>
      </p:sp>
      <p:pic>
        <p:nvPicPr>
          <p:cNvPr id="1056" name="Google Shape;1056;g117e4d82ba8_0_115"/>
          <p:cNvPicPr preferRelativeResize="0"/>
          <p:nvPr>
            <p:ph idx="2" type="pic"/>
          </p:nvPr>
        </p:nvPicPr>
        <p:blipFill rotWithShape="1">
          <a:blip r:embed="rId4">
            <a:alphaModFix/>
          </a:blip>
          <a:srcRect b="0" l="0" r="0" t="0"/>
          <a:stretch/>
        </p:blipFill>
        <p:spPr>
          <a:xfrm>
            <a:off x="292000" y="4041550"/>
            <a:ext cx="4910024" cy="14019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pic>
        <p:nvPicPr>
          <p:cNvPr id="1062" name="Google Shape;1062;g142bb772fa3_1_869"/>
          <p:cNvPicPr preferRelativeResize="0"/>
          <p:nvPr/>
        </p:nvPicPr>
        <p:blipFill rotWithShape="1">
          <a:blip r:embed="rId3">
            <a:alphaModFix/>
          </a:blip>
          <a:srcRect b="0" l="0" r="0" t="0"/>
          <a:stretch/>
        </p:blipFill>
        <p:spPr>
          <a:xfrm>
            <a:off x="0" y="0"/>
            <a:ext cx="5356800" cy="3347990"/>
          </a:xfrm>
          <a:prstGeom prst="rect">
            <a:avLst/>
          </a:prstGeom>
          <a:noFill/>
          <a:ln>
            <a:noFill/>
          </a:ln>
        </p:spPr>
      </p:pic>
      <p:sp>
        <p:nvSpPr>
          <p:cNvPr id="1063" name="Google Shape;1063;g142bb772fa3_1_869"/>
          <p:cNvSpPr txBox="1"/>
          <p:nvPr/>
        </p:nvSpPr>
        <p:spPr>
          <a:xfrm>
            <a:off x="5436550" y="104425"/>
            <a:ext cx="26262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00"/>
              <a:buFont typeface="Arial"/>
              <a:buNone/>
            </a:pPr>
            <a:r>
              <a:rPr b="0" i="0" lang="en-US" sz="900" u="none" cap="none" strike="noStrike">
                <a:solidFill>
                  <a:srgbClr val="7F7F7F"/>
                </a:solidFill>
                <a:latin typeface="Arial"/>
                <a:ea typeface="Arial"/>
                <a:cs typeface="Arial"/>
                <a:sym typeface="Arial"/>
              </a:rPr>
              <a:t>OpenFX Overlay Draw Suite</a:t>
            </a:r>
            <a:endParaRPr b="0" i="0" sz="1400" u="none" cap="none" strike="noStrike">
              <a:solidFill>
                <a:srgbClr val="000000"/>
              </a:solidFill>
              <a:latin typeface="Arial"/>
              <a:ea typeface="Arial"/>
              <a:cs typeface="Arial"/>
              <a:sym typeface="Arial"/>
            </a:endParaRPr>
          </a:p>
        </p:txBody>
      </p:sp>
      <p:pic>
        <p:nvPicPr>
          <p:cNvPr id="1064" name="Google Shape;1064;g142bb772fa3_1_869"/>
          <p:cNvPicPr preferRelativeResize="0"/>
          <p:nvPr>
            <p:ph idx="2" type="pic"/>
          </p:nvPr>
        </p:nvPicPr>
        <p:blipFill rotWithShape="1">
          <a:blip r:embed="rId4">
            <a:alphaModFix/>
          </a:blip>
          <a:srcRect b="0" l="0" r="0" t="0"/>
          <a:stretch/>
        </p:blipFill>
        <p:spPr>
          <a:xfrm>
            <a:off x="1192000" y="3638050"/>
            <a:ext cx="2771700" cy="2112300"/>
          </a:xfrm>
          <a:prstGeom prst="rect">
            <a:avLst/>
          </a:prstGeom>
          <a:noFill/>
          <a:ln>
            <a:noFill/>
          </a:ln>
        </p:spPr>
      </p:pic>
      <p:sp>
        <p:nvSpPr>
          <p:cNvPr id="1065" name="Google Shape;1065;g142bb772fa3_1_869"/>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lang="en-US" u="sng">
                <a:solidFill>
                  <a:srgbClr val="B49823"/>
                </a:solidFill>
                <a:highlight>
                  <a:schemeClr val="lt1"/>
                </a:highlight>
                <a:hlinkClick r:id="rId5">
                  <a:extLst>
                    <a:ext uri="{A12FA001-AC4F-418D-AE19-62706E023703}">
                      <ahyp:hlinkClr val="tx"/>
                    </a:ext>
                  </a:extLst>
                </a:hlinkClick>
              </a:rPr>
              <a:t>openeffects.org</a:t>
            </a:r>
            <a:endParaRPr/>
          </a:p>
        </p:txBody>
      </p:sp>
      <p:sp>
        <p:nvSpPr>
          <p:cNvPr id="1066" name="Google Shape;1066;g142bb772fa3_1_869"/>
          <p:cNvSpPr txBox="1"/>
          <p:nvPr>
            <p:ph idx="3" type="body"/>
          </p:nvPr>
        </p:nvSpPr>
        <p:spPr>
          <a:xfrm>
            <a:off x="5484450" y="3291425"/>
            <a:ext cx="6439200" cy="3267900"/>
          </a:xfrm>
          <a:prstGeom prst="rect">
            <a:avLst/>
          </a:prstGeom>
          <a:noFill/>
          <a:ln>
            <a:noFill/>
          </a:ln>
        </p:spPr>
        <p:txBody>
          <a:bodyPr anchorCtr="0" anchor="t" bIns="45700" lIns="91425" spcFirstLastPara="1" rIns="91425" wrap="square" tIns="45700">
            <a:normAutofit fontScale="77500" lnSpcReduction="20000"/>
          </a:bodyPr>
          <a:lstStyle/>
          <a:p>
            <a:pPr indent="-366395" lvl="0" marL="457200" rtl="0" algn="l">
              <a:lnSpc>
                <a:spcPct val="100000"/>
              </a:lnSpc>
              <a:spcBef>
                <a:spcPts val="1100"/>
              </a:spcBef>
              <a:spcAft>
                <a:spcPts val="0"/>
              </a:spcAft>
              <a:buSzPct val="100000"/>
              <a:buChar char="•"/>
            </a:pPr>
            <a:r>
              <a:rPr lang="en-US"/>
              <a:t>Industry-wide common interface between image-based visual effects plugins and host applications</a:t>
            </a:r>
            <a:endParaRPr/>
          </a:p>
          <a:p>
            <a:pPr indent="-366395" lvl="0" marL="457200" rtl="0" algn="l">
              <a:lnSpc>
                <a:spcPct val="100000"/>
              </a:lnSpc>
              <a:spcBef>
                <a:spcPts val="0"/>
              </a:spcBef>
              <a:spcAft>
                <a:spcPts val="0"/>
              </a:spcAft>
              <a:buSzPct val="100000"/>
              <a:buChar char="•"/>
            </a:pPr>
            <a:r>
              <a:rPr lang="en-US"/>
              <a:t>Used by Autodesk Flame, Foundry Nuke, Blackmagic Design DaVinci Resolve and Fusion, Sony Catalyst and MAGIX Vegas Pro, Assimilate Scratch, Filmlight Baselight, Boris FX Sapphire and Silhouette, RE:Vision Effects and more. </a:t>
            </a:r>
            <a:endParaRPr/>
          </a:p>
          <a:p>
            <a:pPr indent="-366395" lvl="0" marL="457200" rtl="0" algn="l">
              <a:lnSpc>
                <a:spcPct val="100000"/>
              </a:lnSpc>
              <a:spcBef>
                <a:spcPts val="0"/>
              </a:spcBef>
              <a:spcAft>
                <a:spcPts val="0"/>
              </a:spcAft>
              <a:buSzPct val="100000"/>
              <a:buChar char="•"/>
            </a:pPr>
            <a:r>
              <a:rPr lang="en-US"/>
              <a:t>Open, extensible C API currently version 1.4 with version 1.5 in development.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pic>
        <p:nvPicPr>
          <p:cNvPr id="1072" name="Google Shape;1072;g142bb772fa3_1_875"/>
          <p:cNvPicPr preferRelativeResize="0"/>
          <p:nvPr/>
        </p:nvPicPr>
        <p:blipFill rotWithShape="1">
          <a:blip r:embed="rId3">
            <a:alphaModFix/>
          </a:blip>
          <a:srcRect b="0" l="0" r="0" t="0"/>
          <a:stretch/>
        </p:blipFill>
        <p:spPr>
          <a:xfrm>
            <a:off x="277725" y="157983"/>
            <a:ext cx="2840744" cy="1943381"/>
          </a:xfrm>
          <a:prstGeom prst="rect">
            <a:avLst/>
          </a:prstGeom>
          <a:noFill/>
          <a:ln>
            <a:noFill/>
          </a:ln>
        </p:spPr>
      </p:pic>
      <p:pic>
        <p:nvPicPr>
          <p:cNvPr id="1073" name="Google Shape;1073;g142bb772fa3_1_875"/>
          <p:cNvPicPr preferRelativeResize="0"/>
          <p:nvPr/>
        </p:nvPicPr>
        <p:blipFill rotWithShape="1">
          <a:blip r:embed="rId4">
            <a:alphaModFix/>
          </a:blip>
          <a:srcRect b="0" l="0" r="0" t="0"/>
          <a:stretch/>
        </p:blipFill>
        <p:spPr>
          <a:xfrm>
            <a:off x="3199086" y="157985"/>
            <a:ext cx="2878382" cy="1943381"/>
          </a:xfrm>
          <a:prstGeom prst="rect">
            <a:avLst/>
          </a:prstGeom>
          <a:noFill/>
          <a:ln>
            <a:noFill/>
          </a:ln>
        </p:spPr>
      </p:pic>
      <p:pic>
        <p:nvPicPr>
          <p:cNvPr id="1074" name="Google Shape;1074;g142bb772fa3_1_875"/>
          <p:cNvPicPr preferRelativeResize="0"/>
          <p:nvPr/>
        </p:nvPicPr>
        <p:blipFill rotWithShape="1">
          <a:blip r:embed="rId5">
            <a:alphaModFix/>
          </a:blip>
          <a:srcRect b="0" l="0" r="0" t="0"/>
          <a:stretch/>
        </p:blipFill>
        <p:spPr>
          <a:xfrm>
            <a:off x="9155076" y="157980"/>
            <a:ext cx="2776175" cy="1943382"/>
          </a:xfrm>
          <a:prstGeom prst="rect">
            <a:avLst/>
          </a:prstGeom>
          <a:noFill/>
          <a:ln>
            <a:noFill/>
          </a:ln>
        </p:spPr>
      </p:pic>
      <p:pic>
        <p:nvPicPr>
          <p:cNvPr id="1075" name="Google Shape;1075;g142bb772fa3_1_875"/>
          <p:cNvPicPr preferRelativeResize="0"/>
          <p:nvPr/>
        </p:nvPicPr>
        <p:blipFill rotWithShape="1">
          <a:blip r:embed="rId6">
            <a:alphaModFix/>
          </a:blip>
          <a:srcRect b="0" l="0" r="0" t="0"/>
          <a:stretch/>
        </p:blipFill>
        <p:spPr>
          <a:xfrm>
            <a:off x="6158081" y="157650"/>
            <a:ext cx="2878382" cy="1943721"/>
          </a:xfrm>
          <a:prstGeom prst="rect">
            <a:avLst/>
          </a:prstGeom>
          <a:noFill/>
          <a:ln>
            <a:noFill/>
          </a:ln>
        </p:spPr>
      </p:pic>
      <p:sp>
        <p:nvSpPr>
          <p:cNvPr id="1076" name="Google Shape;1076;g142bb772fa3_1_875"/>
          <p:cNvSpPr txBox="1"/>
          <p:nvPr/>
        </p:nvSpPr>
        <p:spPr>
          <a:xfrm>
            <a:off x="283793" y="2209810"/>
            <a:ext cx="7539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rgbClr val="000000"/>
                </a:solidFill>
                <a:latin typeface="Arial"/>
                <a:ea typeface="Arial"/>
                <a:cs typeface="Arial"/>
                <a:sym typeface="Arial"/>
              </a:rPr>
              <a:t>Launching with ASC Standard Evaluation Material II (StEM2), Animal Logic’s ALab Phase 2, Intel’s Volumetric Clouds Library and AWS character Noa.</a:t>
            </a:r>
            <a:endParaRPr b="0" i="0" sz="700" u="none" cap="none" strike="noStrike">
              <a:solidFill>
                <a:srgbClr val="000000"/>
              </a:solidFill>
              <a:latin typeface="Arial"/>
              <a:ea typeface="Arial"/>
              <a:cs typeface="Arial"/>
              <a:sym typeface="Arial"/>
            </a:endParaRPr>
          </a:p>
        </p:txBody>
      </p:sp>
      <p:sp>
        <p:nvSpPr>
          <p:cNvPr id="1077" name="Google Shape;1077;g142bb772fa3_1_875"/>
          <p:cNvSpPr txBox="1"/>
          <p:nvPr/>
        </p:nvSpPr>
        <p:spPr>
          <a:xfrm>
            <a:off x="668375" y="6073400"/>
            <a:ext cx="36906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en-US" sz="1600" u="sng" cap="none" strike="noStrike">
                <a:solidFill>
                  <a:srgbClr val="B49823"/>
                </a:solidFill>
                <a:highlight>
                  <a:schemeClr val="lt1"/>
                </a:highlight>
                <a:latin typeface="Calibri"/>
                <a:ea typeface="Calibri"/>
                <a:cs typeface="Calibri"/>
                <a:sym typeface="Calibri"/>
                <a:hlinkClick r:id="rId7">
                  <a:extLst>
                    <a:ext uri="{A12FA001-AC4F-418D-AE19-62706E023703}">
                      <ahyp:hlinkClr val="tx"/>
                    </a:ext>
                  </a:extLst>
                </a:hlinkClick>
              </a:rPr>
              <a:t>dpel.aswf.io</a:t>
            </a:r>
            <a:endParaRPr b="0" i="0" sz="1600" u="none" cap="none" strike="noStrike">
              <a:solidFill>
                <a:srgbClr val="B49823"/>
              </a:solidFill>
              <a:latin typeface="Calibri"/>
              <a:ea typeface="Calibri"/>
              <a:cs typeface="Calibri"/>
              <a:sym typeface="Calibri"/>
            </a:endParaRPr>
          </a:p>
        </p:txBody>
      </p:sp>
      <p:pic>
        <p:nvPicPr>
          <p:cNvPr id="1078" name="Google Shape;1078;g142bb772fa3_1_875"/>
          <p:cNvPicPr preferRelativeResize="0"/>
          <p:nvPr>
            <p:ph idx="2" type="pic"/>
          </p:nvPr>
        </p:nvPicPr>
        <p:blipFill rotWithShape="1">
          <a:blip r:embed="rId8">
            <a:alphaModFix/>
          </a:blip>
          <a:srcRect b="0" l="0" r="0" t="0"/>
          <a:stretch/>
        </p:blipFill>
        <p:spPr>
          <a:xfrm>
            <a:off x="1521675" y="3638050"/>
            <a:ext cx="2112300" cy="2112299"/>
          </a:xfrm>
          <a:prstGeom prst="rect">
            <a:avLst/>
          </a:prstGeom>
          <a:noFill/>
          <a:ln>
            <a:noFill/>
          </a:ln>
        </p:spPr>
      </p:pic>
      <p:sp>
        <p:nvSpPr>
          <p:cNvPr id="1079" name="Google Shape;1079;g142bb772fa3_1_875"/>
          <p:cNvSpPr txBox="1"/>
          <p:nvPr>
            <p:ph idx="3" type="body"/>
          </p:nvPr>
        </p:nvSpPr>
        <p:spPr>
          <a:xfrm>
            <a:off x="5484450" y="3291425"/>
            <a:ext cx="6439200" cy="3267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100"/>
              </a:spcBef>
              <a:spcAft>
                <a:spcPts val="0"/>
              </a:spcAft>
              <a:buSzPts val="2800"/>
              <a:buNone/>
            </a:pPr>
            <a:r>
              <a:rPr lang="en-US" sz="2600"/>
              <a:t>Providing a vendor-neutral hosting platform and a uniform license agreement, to encourage, curate and publish production-grade sample assets for developers, researchers and educators, Digital Production Example Library is the conclusion of an Academy Software Foundation working group on assets.</a:t>
            </a:r>
            <a:endParaRPr sz="26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g142bb772fa3_1_885"/>
          <p:cNvSpPr txBox="1"/>
          <p:nvPr/>
        </p:nvSpPr>
        <p:spPr>
          <a:xfrm>
            <a:off x="910063" y="3627900"/>
            <a:ext cx="59427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en-US" sz="1600" u="sng" cap="none" strike="noStrike">
                <a:solidFill>
                  <a:srgbClr val="B49823"/>
                </a:solidFill>
                <a:highlight>
                  <a:schemeClr val="lt1"/>
                </a:highlight>
                <a:latin typeface="Calibri"/>
                <a:ea typeface="Calibri"/>
                <a:cs typeface="Calibri"/>
                <a:sym typeface="Calibri"/>
                <a:hlinkClick r:id="rId3">
                  <a:extLst>
                    <a:ext uri="{A12FA001-AC4F-418D-AE19-62706E023703}">
                      <ahyp:hlinkClr val="tx"/>
                    </a:ext>
                  </a:extLst>
                </a:hlinkClick>
              </a:rPr>
              <a:t>openassetio.org</a:t>
            </a:r>
            <a:endParaRPr b="0" i="0" sz="1600" u="none" cap="none" strike="noStrike">
              <a:solidFill>
                <a:srgbClr val="B49823"/>
              </a:solidFill>
              <a:latin typeface="Calibri"/>
              <a:ea typeface="Calibri"/>
              <a:cs typeface="Calibri"/>
              <a:sym typeface="Calibri"/>
            </a:endParaRPr>
          </a:p>
        </p:txBody>
      </p:sp>
      <p:grpSp>
        <p:nvGrpSpPr>
          <p:cNvPr id="1086" name="Google Shape;1086;g142bb772fa3_1_885"/>
          <p:cNvGrpSpPr/>
          <p:nvPr/>
        </p:nvGrpSpPr>
        <p:grpSpPr>
          <a:xfrm>
            <a:off x="442746" y="5245039"/>
            <a:ext cx="6952121" cy="764368"/>
            <a:chOff x="442746" y="3492439"/>
            <a:chExt cx="6952121" cy="764368"/>
          </a:xfrm>
        </p:grpSpPr>
        <p:pic>
          <p:nvPicPr>
            <p:cNvPr id="1087" name="Google Shape;1087;g142bb772fa3_1_885"/>
            <p:cNvPicPr preferRelativeResize="0"/>
            <p:nvPr/>
          </p:nvPicPr>
          <p:blipFill rotWithShape="1">
            <a:blip r:embed="rId4">
              <a:alphaModFix/>
            </a:blip>
            <a:srcRect b="0" l="0" r="0" t="0"/>
            <a:stretch/>
          </p:blipFill>
          <p:spPr>
            <a:xfrm>
              <a:off x="1258907" y="3517058"/>
              <a:ext cx="739646" cy="739742"/>
            </a:xfrm>
            <a:prstGeom prst="rect">
              <a:avLst/>
            </a:prstGeom>
            <a:noFill/>
            <a:ln>
              <a:noFill/>
            </a:ln>
          </p:spPr>
        </p:pic>
        <p:pic>
          <p:nvPicPr>
            <p:cNvPr id="1088" name="Google Shape;1088;g142bb772fa3_1_885"/>
            <p:cNvPicPr preferRelativeResize="0"/>
            <p:nvPr/>
          </p:nvPicPr>
          <p:blipFill rotWithShape="1">
            <a:blip r:embed="rId5">
              <a:alphaModFix/>
            </a:blip>
            <a:srcRect b="0" l="0" r="0" t="0"/>
            <a:stretch/>
          </p:blipFill>
          <p:spPr>
            <a:xfrm>
              <a:off x="2038871" y="3525106"/>
              <a:ext cx="674323" cy="674413"/>
            </a:xfrm>
            <a:prstGeom prst="rect">
              <a:avLst/>
            </a:prstGeom>
            <a:noFill/>
            <a:ln>
              <a:noFill/>
            </a:ln>
          </p:spPr>
        </p:pic>
        <p:pic>
          <p:nvPicPr>
            <p:cNvPr id="1089" name="Google Shape;1089;g142bb772fa3_1_885"/>
            <p:cNvPicPr preferRelativeResize="0"/>
            <p:nvPr/>
          </p:nvPicPr>
          <p:blipFill rotWithShape="1">
            <a:blip r:embed="rId6">
              <a:alphaModFix/>
            </a:blip>
            <a:srcRect b="0" l="0" r="0" t="0"/>
            <a:stretch/>
          </p:blipFill>
          <p:spPr>
            <a:xfrm>
              <a:off x="2713194" y="3517065"/>
              <a:ext cx="739646" cy="739742"/>
            </a:xfrm>
            <a:prstGeom prst="rect">
              <a:avLst/>
            </a:prstGeom>
            <a:noFill/>
            <a:ln>
              <a:noFill/>
            </a:ln>
          </p:spPr>
        </p:pic>
        <p:pic>
          <p:nvPicPr>
            <p:cNvPr id="1090" name="Google Shape;1090;g142bb772fa3_1_885"/>
            <p:cNvPicPr preferRelativeResize="0"/>
            <p:nvPr/>
          </p:nvPicPr>
          <p:blipFill rotWithShape="1">
            <a:blip r:embed="rId7">
              <a:alphaModFix/>
            </a:blip>
            <a:srcRect b="0" l="0" r="0" t="0"/>
            <a:stretch/>
          </p:blipFill>
          <p:spPr>
            <a:xfrm>
              <a:off x="3460530" y="3492439"/>
              <a:ext cx="739646" cy="739742"/>
            </a:xfrm>
            <a:prstGeom prst="rect">
              <a:avLst/>
            </a:prstGeom>
            <a:noFill/>
            <a:ln>
              <a:noFill/>
            </a:ln>
          </p:spPr>
        </p:pic>
        <p:pic>
          <p:nvPicPr>
            <p:cNvPr id="1091" name="Google Shape;1091;g142bb772fa3_1_885"/>
            <p:cNvPicPr preferRelativeResize="0"/>
            <p:nvPr/>
          </p:nvPicPr>
          <p:blipFill rotWithShape="1">
            <a:blip r:embed="rId8">
              <a:alphaModFix/>
            </a:blip>
            <a:srcRect b="0" l="0" r="0" t="0"/>
            <a:stretch/>
          </p:blipFill>
          <p:spPr>
            <a:xfrm>
              <a:off x="4287421" y="3525106"/>
              <a:ext cx="674324" cy="674412"/>
            </a:xfrm>
            <a:prstGeom prst="rect">
              <a:avLst/>
            </a:prstGeom>
            <a:noFill/>
            <a:ln>
              <a:noFill/>
            </a:ln>
          </p:spPr>
        </p:pic>
        <p:pic>
          <p:nvPicPr>
            <p:cNvPr id="1092" name="Google Shape;1092;g142bb772fa3_1_885"/>
            <p:cNvPicPr preferRelativeResize="0"/>
            <p:nvPr/>
          </p:nvPicPr>
          <p:blipFill rotWithShape="1">
            <a:blip r:embed="rId9">
              <a:alphaModFix/>
            </a:blip>
            <a:srcRect b="0" l="0" r="0" t="0"/>
            <a:stretch/>
          </p:blipFill>
          <p:spPr>
            <a:xfrm>
              <a:off x="5048986" y="3493737"/>
              <a:ext cx="705669" cy="705775"/>
            </a:xfrm>
            <a:prstGeom prst="rect">
              <a:avLst/>
            </a:prstGeom>
            <a:noFill/>
            <a:ln>
              <a:noFill/>
            </a:ln>
          </p:spPr>
        </p:pic>
        <p:pic>
          <p:nvPicPr>
            <p:cNvPr id="1093" name="Google Shape;1093;g142bb772fa3_1_885"/>
            <p:cNvPicPr preferRelativeResize="0"/>
            <p:nvPr/>
          </p:nvPicPr>
          <p:blipFill rotWithShape="1">
            <a:blip r:embed="rId10">
              <a:alphaModFix/>
            </a:blip>
            <a:srcRect b="0" l="0" r="0" t="0"/>
            <a:stretch/>
          </p:blipFill>
          <p:spPr>
            <a:xfrm>
              <a:off x="5896608" y="3509418"/>
              <a:ext cx="674324" cy="674412"/>
            </a:xfrm>
            <a:prstGeom prst="rect">
              <a:avLst/>
            </a:prstGeom>
            <a:noFill/>
            <a:ln>
              <a:noFill/>
            </a:ln>
          </p:spPr>
        </p:pic>
        <p:pic>
          <p:nvPicPr>
            <p:cNvPr id="1094" name="Google Shape;1094;g142bb772fa3_1_885"/>
            <p:cNvPicPr preferRelativeResize="0"/>
            <p:nvPr/>
          </p:nvPicPr>
          <p:blipFill rotWithShape="1">
            <a:blip r:embed="rId11">
              <a:alphaModFix/>
            </a:blip>
            <a:srcRect b="0" l="0" r="0" t="0"/>
            <a:stretch/>
          </p:blipFill>
          <p:spPr>
            <a:xfrm>
              <a:off x="6655219" y="3492439"/>
              <a:ext cx="739648" cy="739745"/>
            </a:xfrm>
            <a:prstGeom prst="rect">
              <a:avLst/>
            </a:prstGeom>
            <a:noFill/>
            <a:ln>
              <a:noFill/>
            </a:ln>
          </p:spPr>
        </p:pic>
        <p:pic>
          <p:nvPicPr>
            <p:cNvPr id="1095" name="Google Shape;1095;g142bb772fa3_1_885"/>
            <p:cNvPicPr preferRelativeResize="0"/>
            <p:nvPr/>
          </p:nvPicPr>
          <p:blipFill rotWithShape="1">
            <a:blip r:embed="rId12">
              <a:alphaModFix/>
            </a:blip>
            <a:srcRect b="0" l="0" r="0" t="0"/>
            <a:stretch/>
          </p:blipFill>
          <p:spPr>
            <a:xfrm>
              <a:off x="442746" y="3673756"/>
              <a:ext cx="674320" cy="426357"/>
            </a:xfrm>
            <a:prstGeom prst="rect">
              <a:avLst/>
            </a:prstGeom>
            <a:noFill/>
            <a:ln>
              <a:noFill/>
            </a:ln>
          </p:spPr>
        </p:pic>
      </p:grpSp>
      <p:grpSp>
        <p:nvGrpSpPr>
          <p:cNvPr id="1096" name="Google Shape;1096;g142bb772fa3_1_885"/>
          <p:cNvGrpSpPr/>
          <p:nvPr/>
        </p:nvGrpSpPr>
        <p:grpSpPr>
          <a:xfrm>
            <a:off x="623745" y="600017"/>
            <a:ext cx="6471322" cy="1022575"/>
            <a:chOff x="1855104" y="882787"/>
            <a:chExt cx="8162616" cy="1289665"/>
          </a:xfrm>
        </p:grpSpPr>
        <p:pic>
          <p:nvPicPr>
            <p:cNvPr id="1097" name="Google Shape;1097;g142bb772fa3_1_885"/>
            <p:cNvPicPr preferRelativeResize="0"/>
            <p:nvPr/>
          </p:nvPicPr>
          <p:blipFill rotWithShape="1">
            <a:blip r:embed="rId13">
              <a:alphaModFix/>
            </a:blip>
            <a:srcRect b="0" l="0" r="0" t="0"/>
            <a:stretch/>
          </p:blipFill>
          <p:spPr>
            <a:xfrm>
              <a:off x="4959353" y="882787"/>
              <a:ext cx="1809057" cy="1224581"/>
            </a:xfrm>
            <a:prstGeom prst="rect">
              <a:avLst/>
            </a:prstGeom>
            <a:noFill/>
            <a:ln>
              <a:noFill/>
            </a:ln>
          </p:spPr>
        </p:pic>
        <p:pic>
          <p:nvPicPr>
            <p:cNvPr id="1098" name="Google Shape;1098;g142bb772fa3_1_885"/>
            <p:cNvPicPr preferRelativeResize="0"/>
            <p:nvPr/>
          </p:nvPicPr>
          <p:blipFill rotWithShape="1">
            <a:blip r:embed="rId14">
              <a:alphaModFix/>
            </a:blip>
            <a:srcRect b="0" l="0" r="0" t="0"/>
            <a:stretch/>
          </p:blipFill>
          <p:spPr>
            <a:xfrm>
              <a:off x="2952865" y="1179099"/>
              <a:ext cx="918558" cy="918582"/>
            </a:xfrm>
            <a:prstGeom prst="rect">
              <a:avLst/>
            </a:prstGeom>
            <a:noFill/>
            <a:ln>
              <a:noFill/>
            </a:ln>
          </p:spPr>
        </p:pic>
        <p:pic>
          <p:nvPicPr>
            <p:cNvPr id="1099" name="Google Shape;1099;g142bb772fa3_1_885"/>
            <p:cNvPicPr preferRelativeResize="0"/>
            <p:nvPr/>
          </p:nvPicPr>
          <p:blipFill rotWithShape="1">
            <a:blip r:embed="rId15">
              <a:alphaModFix/>
            </a:blip>
            <a:srcRect b="0" l="0" r="0" t="0"/>
            <a:stretch/>
          </p:blipFill>
          <p:spPr>
            <a:xfrm>
              <a:off x="6934012" y="1378446"/>
              <a:ext cx="1408861" cy="519881"/>
            </a:xfrm>
            <a:prstGeom prst="rect">
              <a:avLst/>
            </a:prstGeom>
            <a:noFill/>
            <a:ln>
              <a:noFill/>
            </a:ln>
          </p:spPr>
        </p:pic>
        <p:pic>
          <p:nvPicPr>
            <p:cNvPr id="1100" name="Google Shape;1100;g142bb772fa3_1_885"/>
            <p:cNvPicPr preferRelativeResize="0"/>
            <p:nvPr/>
          </p:nvPicPr>
          <p:blipFill rotWithShape="1">
            <a:blip r:embed="rId16">
              <a:alphaModFix/>
            </a:blip>
            <a:srcRect b="0" l="0" r="0" t="0"/>
            <a:stretch/>
          </p:blipFill>
          <p:spPr>
            <a:xfrm>
              <a:off x="1855104" y="1182663"/>
              <a:ext cx="976477" cy="989789"/>
            </a:xfrm>
            <a:prstGeom prst="rect">
              <a:avLst/>
            </a:prstGeom>
            <a:noFill/>
            <a:ln>
              <a:noFill/>
            </a:ln>
          </p:spPr>
        </p:pic>
        <p:pic>
          <p:nvPicPr>
            <p:cNvPr id="1101" name="Google Shape;1101;g142bb772fa3_1_885"/>
            <p:cNvPicPr preferRelativeResize="0"/>
            <p:nvPr/>
          </p:nvPicPr>
          <p:blipFill rotWithShape="1">
            <a:blip r:embed="rId17">
              <a:alphaModFix/>
            </a:blip>
            <a:srcRect b="0" l="0" r="0" t="0"/>
            <a:stretch/>
          </p:blipFill>
          <p:spPr>
            <a:xfrm>
              <a:off x="8608859" y="1277271"/>
              <a:ext cx="1408861" cy="580143"/>
            </a:xfrm>
            <a:prstGeom prst="rect">
              <a:avLst/>
            </a:prstGeom>
            <a:noFill/>
            <a:ln>
              <a:noFill/>
            </a:ln>
          </p:spPr>
        </p:pic>
        <p:pic>
          <p:nvPicPr>
            <p:cNvPr id="1102" name="Google Shape;1102;g142bb772fa3_1_885"/>
            <p:cNvPicPr preferRelativeResize="0"/>
            <p:nvPr/>
          </p:nvPicPr>
          <p:blipFill rotWithShape="1">
            <a:blip r:embed="rId18">
              <a:alphaModFix/>
            </a:blip>
            <a:srcRect b="0" l="0" r="0" t="0"/>
            <a:stretch/>
          </p:blipFill>
          <p:spPr>
            <a:xfrm>
              <a:off x="3956105" y="1218281"/>
              <a:ext cx="918558" cy="918569"/>
            </a:xfrm>
            <a:prstGeom prst="rect">
              <a:avLst/>
            </a:prstGeom>
            <a:noFill/>
            <a:ln>
              <a:noFill/>
            </a:ln>
          </p:spPr>
        </p:pic>
      </p:grpSp>
      <p:pic>
        <p:nvPicPr>
          <p:cNvPr id="1103" name="Google Shape;1103;g142bb772fa3_1_885"/>
          <p:cNvPicPr preferRelativeResize="0"/>
          <p:nvPr/>
        </p:nvPicPr>
        <p:blipFill rotWithShape="1">
          <a:blip r:embed="rId19">
            <a:alphaModFix/>
          </a:blip>
          <a:srcRect b="0" l="0" r="0" t="0"/>
          <a:stretch/>
        </p:blipFill>
        <p:spPr>
          <a:xfrm>
            <a:off x="1433350" y="2471967"/>
            <a:ext cx="5322976" cy="1253307"/>
          </a:xfrm>
          <a:prstGeom prst="rect">
            <a:avLst/>
          </a:prstGeom>
          <a:noFill/>
          <a:ln>
            <a:noFill/>
          </a:ln>
        </p:spPr>
      </p:pic>
      <p:pic>
        <p:nvPicPr>
          <p:cNvPr id="1104" name="Google Shape;1104;g142bb772fa3_1_885"/>
          <p:cNvPicPr preferRelativeResize="0"/>
          <p:nvPr/>
        </p:nvPicPr>
        <p:blipFill rotWithShape="1">
          <a:blip r:embed="rId20">
            <a:alphaModFix/>
          </a:blip>
          <a:srcRect b="0" l="0" r="0" t="0"/>
          <a:stretch/>
        </p:blipFill>
        <p:spPr>
          <a:xfrm rot="5400000">
            <a:off x="3545242" y="4379051"/>
            <a:ext cx="710520" cy="469746"/>
          </a:xfrm>
          <a:prstGeom prst="rect">
            <a:avLst/>
          </a:prstGeom>
          <a:noFill/>
          <a:ln>
            <a:noFill/>
          </a:ln>
        </p:spPr>
      </p:pic>
      <p:pic>
        <p:nvPicPr>
          <p:cNvPr id="1105" name="Google Shape;1105;g142bb772fa3_1_885"/>
          <p:cNvPicPr preferRelativeResize="0"/>
          <p:nvPr/>
        </p:nvPicPr>
        <p:blipFill rotWithShape="1">
          <a:blip r:embed="rId20">
            <a:alphaModFix/>
          </a:blip>
          <a:srcRect b="0" l="0" r="0" t="0"/>
          <a:stretch/>
        </p:blipFill>
        <p:spPr>
          <a:xfrm rot="5400000">
            <a:off x="3526155" y="1991873"/>
            <a:ext cx="710520" cy="469746"/>
          </a:xfrm>
          <a:prstGeom prst="rect">
            <a:avLst/>
          </a:prstGeom>
          <a:noFill/>
          <a:ln>
            <a:noFill/>
          </a:ln>
        </p:spPr>
      </p:pic>
      <p:sp>
        <p:nvSpPr>
          <p:cNvPr id="1106" name="Google Shape;1106;g142bb772fa3_1_885"/>
          <p:cNvSpPr txBox="1"/>
          <p:nvPr>
            <p:ph idx="3" type="body"/>
          </p:nvPr>
        </p:nvSpPr>
        <p:spPr>
          <a:xfrm>
            <a:off x="7641050" y="416775"/>
            <a:ext cx="4282500" cy="6142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100"/>
              </a:spcBef>
              <a:spcAft>
                <a:spcPts val="0"/>
              </a:spcAft>
              <a:buSzPts val="2800"/>
              <a:buNone/>
            </a:pPr>
            <a:r>
              <a:rPr lang="en-US" sz="2500"/>
              <a:t>OpenAssetIO is an early stage open source interoperability standard between tools and asset management systems, developed by Foundry with proofs of concept and design input from 15 companies including DNEG, Pixar, Amazon Web Services, Animal Logic, Blizzard, and Blender. OpenAssetIO was the first project to join the Academy Software Foundation in sandbox stage. </a:t>
            </a:r>
            <a:endParaRPr sz="25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pic>
        <p:nvPicPr>
          <p:cNvPr id="1112" name="Google Shape;1112;g142bb772fa3_1_891" title="1590160959.mp4">
            <a:hlinkClick r:id="rId3"/>
          </p:cNvPr>
          <p:cNvPicPr preferRelativeResize="0"/>
          <p:nvPr/>
        </p:nvPicPr>
        <p:blipFill rotWithShape="1">
          <a:blip r:embed="rId4">
            <a:alphaModFix/>
          </a:blip>
          <a:srcRect b="0" l="0" r="0" t="0"/>
          <a:stretch/>
        </p:blipFill>
        <p:spPr>
          <a:xfrm>
            <a:off x="5780648" y="0"/>
            <a:ext cx="4326924" cy="2357748"/>
          </a:xfrm>
          <a:prstGeom prst="rect">
            <a:avLst/>
          </a:prstGeom>
          <a:noFill/>
          <a:ln>
            <a:noFill/>
          </a:ln>
        </p:spPr>
      </p:pic>
      <p:pic>
        <p:nvPicPr>
          <p:cNvPr id="1113" name="Google Shape;1113;g142bb772fa3_1_891"/>
          <p:cNvPicPr preferRelativeResize="0"/>
          <p:nvPr/>
        </p:nvPicPr>
        <p:blipFill rotWithShape="1">
          <a:blip r:embed="rId5">
            <a:alphaModFix/>
          </a:blip>
          <a:srcRect b="-2477" l="0" r="0" t="-2487"/>
          <a:stretch/>
        </p:blipFill>
        <p:spPr>
          <a:xfrm>
            <a:off x="-4850" y="-90075"/>
            <a:ext cx="5365451" cy="3117951"/>
          </a:xfrm>
          <a:prstGeom prst="rect">
            <a:avLst/>
          </a:prstGeom>
          <a:noFill/>
          <a:ln>
            <a:noFill/>
          </a:ln>
        </p:spPr>
      </p:pic>
      <p:sp>
        <p:nvSpPr>
          <p:cNvPr id="1114" name="Google Shape;1114;g142bb772fa3_1_891"/>
          <p:cNvSpPr txBox="1"/>
          <p:nvPr/>
        </p:nvSpPr>
        <p:spPr>
          <a:xfrm>
            <a:off x="76200" y="2875475"/>
            <a:ext cx="26262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00"/>
              <a:buFont typeface="Arial"/>
              <a:buNone/>
            </a:pPr>
            <a:r>
              <a:rPr b="0" i="0" lang="en-US" sz="900" u="none" cap="none" strike="noStrike">
                <a:solidFill>
                  <a:srgbClr val="7F7F7F"/>
                </a:solidFill>
                <a:latin typeface="Arial"/>
                <a:ea typeface="Arial"/>
                <a:cs typeface="Arial"/>
                <a:sym typeface="Arial"/>
              </a:rPr>
              <a:t>DNEG’s xSTUDIO</a:t>
            </a:r>
            <a:endParaRPr b="0" i="0" sz="1400" u="none" cap="none" strike="noStrike">
              <a:solidFill>
                <a:srgbClr val="000000"/>
              </a:solidFill>
              <a:latin typeface="Arial"/>
              <a:ea typeface="Arial"/>
              <a:cs typeface="Arial"/>
              <a:sym typeface="Arial"/>
            </a:endParaRPr>
          </a:p>
        </p:txBody>
      </p:sp>
      <p:sp>
        <p:nvSpPr>
          <p:cNvPr id="1115" name="Google Shape;1115;g142bb772fa3_1_891"/>
          <p:cNvSpPr txBox="1"/>
          <p:nvPr/>
        </p:nvSpPr>
        <p:spPr>
          <a:xfrm>
            <a:off x="9489600" y="-11800"/>
            <a:ext cx="2626200" cy="2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00"/>
              <a:buFont typeface="Arial"/>
              <a:buNone/>
            </a:pPr>
            <a:r>
              <a:rPr b="0" i="0" lang="en-US" sz="900" u="none" cap="none" strike="noStrike">
                <a:solidFill>
                  <a:srgbClr val="7F7F7F"/>
                </a:solidFill>
                <a:latin typeface="Arial"/>
                <a:ea typeface="Arial"/>
                <a:cs typeface="Arial"/>
                <a:sym typeface="Arial"/>
              </a:rPr>
              <a:t>Autodesk’s RV Player</a:t>
            </a:r>
            <a:endParaRPr b="0" i="0" sz="1400" u="none" cap="none" strike="noStrike">
              <a:solidFill>
                <a:srgbClr val="000000"/>
              </a:solidFill>
              <a:latin typeface="Arial"/>
              <a:ea typeface="Arial"/>
              <a:cs typeface="Arial"/>
              <a:sym typeface="Arial"/>
            </a:endParaRPr>
          </a:p>
        </p:txBody>
      </p:sp>
      <p:pic>
        <p:nvPicPr>
          <p:cNvPr id="1116" name="Google Shape;1116;g142bb772fa3_1_891"/>
          <p:cNvPicPr preferRelativeResize="0"/>
          <p:nvPr>
            <p:ph idx="2" type="pic"/>
          </p:nvPr>
        </p:nvPicPr>
        <p:blipFill rotWithShape="1">
          <a:blip r:embed="rId6">
            <a:alphaModFix/>
          </a:blip>
          <a:srcRect b="0" l="0" r="0" t="0"/>
          <a:stretch/>
        </p:blipFill>
        <p:spPr>
          <a:xfrm>
            <a:off x="1266300" y="3638050"/>
            <a:ext cx="2623028" cy="2112299"/>
          </a:xfrm>
          <a:prstGeom prst="rect">
            <a:avLst/>
          </a:prstGeom>
          <a:noFill/>
          <a:ln>
            <a:noFill/>
          </a:ln>
        </p:spPr>
      </p:pic>
      <p:sp>
        <p:nvSpPr>
          <p:cNvPr id="1117" name="Google Shape;1117;g142bb772fa3_1_891"/>
          <p:cNvSpPr txBox="1"/>
          <p:nvPr>
            <p:ph idx="3" type="body"/>
          </p:nvPr>
        </p:nvSpPr>
        <p:spPr>
          <a:xfrm>
            <a:off x="5484450" y="3291425"/>
            <a:ext cx="6439200" cy="3267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100"/>
              </a:spcBef>
              <a:spcAft>
                <a:spcPts val="0"/>
              </a:spcAft>
              <a:buSzPts val="2800"/>
              <a:buNone/>
            </a:pPr>
            <a:r>
              <a:rPr lang="en-US" sz="2400"/>
              <a:t>An open source project with the mission to build a unified toolset for playback, review and approval of motion picture and related professional media, with Autodesk contributing RV, Dneg contributing xSTUDIO, Imageworks contributing parts of itView, and the three companies providing lead architects and maintainers for the project Technical Steering Committee. </a:t>
            </a:r>
            <a:endParaRPr sz="2400"/>
          </a:p>
        </p:txBody>
      </p:sp>
      <p:sp>
        <p:nvSpPr>
          <p:cNvPr id="1118" name="Google Shape;1118;g142bb772fa3_1_891"/>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u="sng">
                <a:solidFill>
                  <a:srgbClr val="B49823"/>
                </a:solidFill>
                <a:highlight>
                  <a:schemeClr val="lt1"/>
                </a:highlight>
                <a:hlinkClick r:id="rId7">
                  <a:extLst>
                    <a:ext uri="{A12FA001-AC4F-418D-AE19-62706E023703}">
                      <ahyp:hlinkClr val="tx"/>
                    </a:ext>
                  </a:extLst>
                </a:hlinkClick>
              </a:rPr>
              <a:t>openreviewinitiative.org</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g25297f48d0b_0_43"/>
          <p:cNvSpPr txBox="1"/>
          <p:nvPr>
            <p:ph idx="1"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a:t>openimageio.org</a:t>
            </a:r>
            <a:endParaRPr/>
          </a:p>
        </p:txBody>
      </p:sp>
      <p:pic>
        <p:nvPicPr>
          <p:cNvPr id="1125" name="Google Shape;1125;g25297f48d0b_0_43"/>
          <p:cNvPicPr preferRelativeResize="0"/>
          <p:nvPr>
            <p:ph idx="2" type="pic"/>
          </p:nvPr>
        </p:nvPicPr>
        <p:blipFill rotWithShape="1">
          <a:blip r:embed="rId3">
            <a:alphaModFix/>
          </a:blip>
          <a:srcRect b="0" l="0" r="0" t="0"/>
          <a:stretch/>
        </p:blipFill>
        <p:spPr>
          <a:xfrm>
            <a:off x="1076725" y="3638050"/>
            <a:ext cx="3002102" cy="2112301"/>
          </a:xfrm>
          <a:prstGeom prst="rect">
            <a:avLst/>
          </a:prstGeom>
          <a:noFill/>
          <a:ln>
            <a:noFill/>
          </a:ln>
        </p:spPr>
      </p:pic>
      <p:sp>
        <p:nvSpPr>
          <p:cNvPr id="1126" name="Google Shape;1126;g25297f48d0b_0_43"/>
          <p:cNvSpPr txBox="1"/>
          <p:nvPr>
            <p:ph idx="3" type="body"/>
          </p:nvPr>
        </p:nvSpPr>
        <p:spPr>
          <a:xfrm>
            <a:off x="5484450" y="3291425"/>
            <a:ext cx="6439200" cy="3267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100"/>
              </a:spcBef>
              <a:spcAft>
                <a:spcPts val="0"/>
              </a:spcAft>
              <a:buSzPts val="2800"/>
              <a:buNone/>
            </a:pPr>
            <a:r>
              <a:rPr lang="en-US" sz="2300"/>
              <a:t>OpenImageIO is a library for reading and writing images, and a bunch of related classes, utilities, and applications.  There is a particular emphasis on formats and functionality used in professional, large-scale animation and visual effects work for film.  OpenImageIO is used extensively in animation and VFX studios all over the world, and is also incorporated into several commercial products.</a:t>
            </a:r>
            <a:endParaRPr sz="2300"/>
          </a:p>
        </p:txBody>
      </p:sp>
      <p:pic>
        <p:nvPicPr>
          <p:cNvPr id="1127" name="Google Shape;1127;g25297f48d0b_0_43"/>
          <p:cNvPicPr preferRelativeResize="0"/>
          <p:nvPr/>
        </p:nvPicPr>
        <p:blipFill rotWithShape="1">
          <a:blip r:embed="rId4">
            <a:alphaModFix/>
          </a:blip>
          <a:srcRect b="0" l="0" r="0" t="0"/>
          <a:stretch/>
        </p:blipFill>
        <p:spPr>
          <a:xfrm>
            <a:off x="0" y="0"/>
            <a:ext cx="7570624" cy="3171675"/>
          </a:xfrm>
          <a:prstGeom prst="rect">
            <a:avLst/>
          </a:prstGeom>
          <a:noFill/>
          <a:ln>
            <a:noFill/>
          </a:ln>
        </p:spPr>
      </p:pic>
      <p:sp>
        <p:nvSpPr>
          <p:cNvPr id="1128" name="Google Shape;1128;g25297f48d0b_0_43"/>
          <p:cNvSpPr txBox="1"/>
          <p:nvPr/>
        </p:nvSpPr>
        <p:spPr>
          <a:xfrm>
            <a:off x="7730425" y="106025"/>
            <a:ext cx="3000000" cy="1385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1" lang="en-US" sz="1300" u="none" cap="none" strike="noStrike">
                <a:solidFill>
                  <a:srgbClr val="000000"/>
                </a:solidFill>
                <a:latin typeface="Arial"/>
                <a:ea typeface="Arial"/>
                <a:cs typeface="Arial"/>
                <a:sym typeface="Arial"/>
              </a:rPr>
              <a:t>Miles Morales (Shameik Moore) and Gwen Stacy (Hailee Steinfeld) take on The Spot (Jason Schwartzman) in Columbia Pictures and Sony Pictures Animation’s SPIDER-MAN™: ACROSS THE SPIDER-VERSE.</a:t>
            </a:r>
            <a:endParaRPr b="0" i="1" sz="13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4400"/>
              <a:buNone/>
            </a:pPr>
            <a:r>
              <a:rPr lang="en-US"/>
              <a:t>Why Open Source?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g3774538861f_0_1259"/>
          <p:cNvSpPr txBox="1"/>
          <p:nvPr>
            <p:ph idx="3" type="body"/>
          </p:nvPr>
        </p:nvSpPr>
        <p:spPr>
          <a:xfrm>
            <a:off x="1308450" y="3174025"/>
            <a:ext cx="9575100" cy="3267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100"/>
              </a:spcBef>
              <a:spcAft>
                <a:spcPts val="0"/>
              </a:spcAft>
              <a:buSzPts val="2800"/>
              <a:buNone/>
            </a:pPr>
            <a:r>
              <a:rPr lang="en-US" sz="3000"/>
              <a:t>An open source project with the mission to develop a royalty-free, open-source, open standard video codec for professional video capturing and post-production.</a:t>
            </a:r>
            <a:endParaRPr sz="3000"/>
          </a:p>
          <a:p>
            <a:pPr indent="0" lvl="0" marL="0" rtl="0" algn="l">
              <a:lnSpc>
                <a:spcPct val="100000"/>
              </a:lnSpc>
              <a:spcBef>
                <a:spcPts val="1000"/>
              </a:spcBef>
              <a:spcAft>
                <a:spcPts val="0"/>
              </a:spcAft>
              <a:buSzPts val="2800"/>
              <a:buNone/>
            </a:pPr>
            <a:r>
              <a:t/>
            </a:r>
            <a:endParaRPr sz="3000"/>
          </a:p>
          <a:p>
            <a:pPr indent="-349250" lvl="0" marL="457200" rtl="0" algn="l">
              <a:lnSpc>
                <a:spcPct val="150000"/>
              </a:lnSpc>
              <a:spcBef>
                <a:spcPts val="0"/>
              </a:spcBef>
              <a:spcAft>
                <a:spcPts val="0"/>
              </a:spcAft>
              <a:buSzPts val="1900"/>
              <a:buChar char="•"/>
            </a:pPr>
            <a:r>
              <a:rPr lang="en-US" sz="1900" u="sng">
                <a:solidFill>
                  <a:schemeClr val="hlink"/>
                </a:solidFill>
                <a:hlinkClick r:id="rId3"/>
              </a:rPr>
              <a:t>openapv-tsc@lists.aswf.io</a:t>
            </a:r>
            <a:endParaRPr sz="1900"/>
          </a:p>
          <a:p>
            <a:pPr indent="-349250" lvl="0" marL="457200" rtl="0" algn="l">
              <a:lnSpc>
                <a:spcPct val="150000"/>
              </a:lnSpc>
              <a:spcBef>
                <a:spcPts val="0"/>
              </a:spcBef>
              <a:spcAft>
                <a:spcPts val="0"/>
              </a:spcAft>
              <a:buSzPts val="1900"/>
              <a:buChar char="•"/>
            </a:pPr>
            <a:r>
              <a:rPr lang="en-US" sz="1900" u="sng">
                <a:solidFill>
                  <a:schemeClr val="hlink"/>
                </a:solidFill>
                <a:hlinkClick r:id="rId4"/>
              </a:rPr>
              <a:t>openapv-discussion@lists.aswf.io</a:t>
            </a:r>
            <a:endParaRPr sz="1900"/>
          </a:p>
          <a:p>
            <a:pPr indent="0" lvl="0" marL="457200" rtl="0" algn="l">
              <a:lnSpc>
                <a:spcPct val="150000"/>
              </a:lnSpc>
              <a:spcBef>
                <a:spcPts val="0"/>
              </a:spcBef>
              <a:spcAft>
                <a:spcPts val="0"/>
              </a:spcAft>
              <a:buSzPts val="2800"/>
              <a:buNone/>
            </a:pPr>
            <a:r>
              <a:t/>
            </a:r>
            <a:endParaRPr sz="1500"/>
          </a:p>
          <a:p>
            <a:pPr indent="0" lvl="0" marL="457200" rtl="0" algn="l">
              <a:lnSpc>
                <a:spcPct val="150000"/>
              </a:lnSpc>
              <a:spcBef>
                <a:spcPts val="0"/>
              </a:spcBef>
              <a:spcAft>
                <a:spcPts val="0"/>
              </a:spcAft>
              <a:buSzPts val="2800"/>
              <a:buNone/>
            </a:pPr>
            <a:r>
              <a:t/>
            </a:r>
            <a:endParaRPr sz="1500"/>
          </a:p>
          <a:p>
            <a:pPr indent="0" lvl="0" marL="0" rtl="0" algn="l">
              <a:lnSpc>
                <a:spcPct val="100000"/>
              </a:lnSpc>
              <a:spcBef>
                <a:spcPts val="1100"/>
              </a:spcBef>
              <a:spcAft>
                <a:spcPts val="0"/>
              </a:spcAft>
              <a:buSzPts val="2800"/>
              <a:buNone/>
            </a:pPr>
            <a:r>
              <a:t/>
            </a:r>
            <a:endParaRPr sz="3000"/>
          </a:p>
          <a:p>
            <a:pPr indent="0" lvl="0" marL="0" rtl="0" algn="l">
              <a:lnSpc>
                <a:spcPct val="100000"/>
              </a:lnSpc>
              <a:spcBef>
                <a:spcPts val="1100"/>
              </a:spcBef>
              <a:spcAft>
                <a:spcPts val="0"/>
              </a:spcAft>
              <a:buSzPts val="2800"/>
              <a:buNone/>
            </a:pPr>
            <a:r>
              <a:t/>
            </a:r>
            <a:endParaRPr sz="2400"/>
          </a:p>
        </p:txBody>
      </p:sp>
      <p:pic>
        <p:nvPicPr>
          <p:cNvPr id="1135" name="Google Shape;1135;g3774538861f_0_1259" title="OpenAPV-logo.png"/>
          <p:cNvPicPr preferRelativeResize="0"/>
          <p:nvPr/>
        </p:nvPicPr>
        <p:blipFill rotWithShape="1">
          <a:blip r:embed="rId5">
            <a:alphaModFix/>
          </a:blip>
          <a:srcRect b="0" l="0" r="0" t="0"/>
          <a:stretch/>
        </p:blipFill>
        <p:spPr>
          <a:xfrm>
            <a:off x="2123875" y="569925"/>
            <a:ext cx="7944248" cy="2405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g3774538861f_0_1248"/>
          <p:cNvSpPr txBox="1"/>
          <p:nvPr>
            <p:ph idx="3" type="body"/>
          </p:nvPr>
        </p:nvSpPr>
        <p:spPr>
          <a:xfrm>
            <a:off x="521925" y="3826400"/>
            <a:ext cx="11505900" cy="2919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100"/>
              </a:spcBef>
              <a:spcAft>
                <a:spcPts val="0"/>
              </a:spcAft>
              <a:buSzPts val="2800"/>
              <a:buNone/>
            </a:pPr>
            <a:r>
              <a:rPr lang="en-US" sz="2000"/>
              <a:t>ACES (Academy Color Encoding System) is a color management and image interchange framework designed to support motion picture and television production, mastering, and archiving workflows. Developed by the Academy of Motion Picture Arts and Sciences in collaboration with industry professionals, ACES provides standardized transforms and metadata practices for consistent color fidelity across diverse tools and platforms. Originating from early digital color pipeline research in the mid-2000s, ACES has since been adopted in numerous feature films and episodic projects. Its significance lies in its role as a vendor-neutral, open solution that ensures creative intent is preserved from on-set through post and into archive, making it a cornerstone of modern professional image workflows.</a:t>
            </a:r>
            <a:endParaRPr sz="2000"/>
          </a:p>
        </p:txBody>
      </p:sp>
      <p:pic>
        <p:nvPicPr>
          <p:cNvPr id="1142" name="Google Shape;1142;g3774538861f_0_1248" title="aces-full-color.png"/>
          <p:cNvPicPr preferRelativeResize="0"/>
          <p:nvPr/>
        </p:nvPicPr>
        <p:blipFill rotWithShape="1">
          <a:blip r:embed="rId3">
            <a:alphaModFix/>
          </a:blip>
          <a:srcRect b="0" l="0" r="0" t="0"/>
          <a:stretch/>
        </p:blipFill>
        <p:spPr>
          <a:xfrm>
            <a:off x="2793300" y="442375"/>
            <a:ext cx="6605409" cy="29866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g117e4d82ba8_0_122"/>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33333"/>
              <a:buFont typeface="Arial"/>
              <a:buNone/>
            </a:pPr>
            <a:r>
              <a:rPr lang="en-US"/>
              <a:t>Working Groups</a:t>
            </a:r>
            <a:endParaRPr/>
          </a:p>
        </p:txBody>
      </p:sp>
      <p:sp>
        <p:nvSpPr>
          <p:cNvPr id="1148" name="Google Shape;1148;g117e4d82ba8_0_122"/>
          <p:cNvSpPr txBox="1"/>
          <p:nvPr/>
        </p:nvSpPr>
        <p:spPr>
          <a:xfrm>
            <a:off x="719325" y="287225"/>
            <a:ext cx="8676000" cy="616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3600"/>
              <a:buFont typeface="Arial"/>
              <a:buNone/>
            </a:pPr>
            <a:r>
              <a:t/>
            </a:r>
            <a:endParaRPr b="0" i="0" sz="3600" u="none" cap="none" strike="noStrike">
              <a:solidFill>
                <a:srgbClr val="FFFFFF"/>
              </a:solidFill>
              <a:latin typeface="Arial"/>
              <a:ea typeface="Arial"/>
              <a:cs typeface="Arial"/>
              <a:sym typeface="Arial"/>
            </a:endParaRPr>
          </a:p>
        </p:txBody>
      </p:sp>
      <p:sp>
        <p:nvSpPr>
          <p:cNvPr id="1149" name="Google Shape;1149;g117e4d82ba8_0_122"/>
          <p:cNvSpPr/>
          <p:nvPr/>
        </p:nvSpPr>
        <p:spPr>
          <a:xfrm>
            <a:off x="3684290" y="1349480"/>
            <a:ext cx="751800" cy="175800"/>
          </a:xfrm>
          <a:prstGeom prst="rect">
            <a:avLst/>
          </a:prstGeom>
          <a:solidFill>
            <a:srgbClr val="FFFFFF"/>
          </a:solidFill>
          <a:ln cap="flat" cmpd="sng" w="13350">
            <a:solidFill>
              <a:srgbClr val="FFFFFF"/>
            </a:solidFill>
            <a:prstDash val="solid"/>
            <a:round/>
            <a:headEnd len="sm" w="sm" type="none"/>
            <a:tailEnd len="sm" w="sm" type="none"/>
          </a:ln>
        </p:spPr>
        <p:txBody>
          <a:bodyPr anchorCtr="0" anchor="ctr" bIns="128075" lIns="128075" spcFirstLastPara="1" rIns="128075" wrap="square" tIns="128075">
            <a:noAutofit/>
          </a:bodyPr>
          <a:lstStyle/>
          <a:p>
            <a:pPr indent="0" lvl="0" marL="0" marR="0" rtl="0" algn="ctr">
              <a:lnSpc>
                <a:spcPct val="100000"/>
              </a:lnSpc>
              <a:spcBef>
                <a:spcPts val="0"/>
              </a:spcBef>
              <a:spcAft>
                <a:spcPts val="0"/>
              </a:spcAft>
              <a:buClr>
                <a:srgbClr val="000000"/>
              </a:buClr>
              <a:buSzPts val="1961"/>
              <a:buFont typeface="Arial"/>
              <a:buNone/>
            </a:pPr>
            <a:r>
              <a:t/>
            </a:r>
            <a:endParaRPr b="0" i="0" sz="1961" u="none" cap="none" strike="noStrike">
              <a:solidFill>
                <a:srgbClr val="000000"/>
              </a:solidFill>
              <a:latin typeface="Arial"/>
              <a:ea typeface="Arial"/>
              <a:cs typeface="Arial"/>
              <a:sym typeface="Arial"/>
            </a:endParaRPr>
          </a:p>
        </p:txBody>
      </p:sp>
      <p:sp>
        <p:nvSpPr>
          <p:cNvPr id="1150" name="Google Shape;1150;g117e4d82ba8_0_122"/>
          <p:cNvSpPr txBox="1"/>
          <p:nvPr/>
        </p:nvSpPr>
        <p:spPr>
          <a:xfrm>
            <a:off x="838200" y="1345850"/>
            <a:ext cx="10515600" cy="969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1000"/>
              </a:spcBef>
              <a:spcAft>
                <a:spcPts val="0"/>
              </a:spcAft>
              <a:buClr>
                <a:srgbClr val="000000"/>
              </a:buClr>
              <a:buSzPts val="4800"/>
              <a:buFont typeface="Arial"/>
              <a:buNone/>
            </a:pPr>
            <a:r>
              <a:rPr b="0" i="0" lang="en-US" sz="4800" u="none" cap="none" strike="noStrike">
                <a:solidFill>
                  <a:srgbClr val="000000"/>
                </a:solidFill>
                <a:latin typeface="Roboto Light"/>
                <a:ea typeface="Roboto Light"/>
                <a:cs typeface="Roboto Light"/>
                <a:sym typeface="Roboto Light"/>
              </a:rPr>
              <a:t>Machine Learning Working Group</a:t>
            </a:r>
            <a:endParaRPr b="0" i="0" sz="4800" u="none" cap="none" strike="noStrike">
              <a:solidFill>
                <a:srgbClr val="000000"/>
              </a:solidFill>
              <a:latin typeface="Roboto Light"/>
              <a:ea typeface="Roboto Light"/>
              <a:cs typeface="Roboto Light"/>
              <a:sym typeface="Roboto Light"/>
            </a:endParaRPr>
          </a:p>
          <a:p>
            <a:pPr indent="0" lvl="0" marL="0" marR="0" rtl="0" algn="l">
              <a:lnSpc>
                <a:spcPct val="90000"/>
              </a:lnSpc>
              <a:spcBef>
                <a:spcPts val="1000"/>
              </a:spcBef>
              <a:spcAft>
                <a:spcPts val="0"/>
              </a:spcAft>
              <a:buClr>
                <a:srgbClr val="000000"/>
              </a:buClr>
              <a:buSzPts val="2200"/>
              <a:buFont typeface="Arial"/>
              <a:buNone/>
            </a:pPr>
            <a:r>
              <a:t/>
            </a:r>
            <a:endParaRPr b="0" i="0" sz="2200" u="none" cap="none" strike="noStrike">
              <a:solidFill>
                <a:srgbClr val="000000"/>
              </a:solidFill>
              <a:latin typeface="Roboto Light"/>
              <a:ea typeface="Roboto Light"/>
              <a:cs typeface="Roboto Light"/>
              <a:sym typeface="Roboto Light"/>
            </a:endParaRPr>
          </a:p>
        </p:txBody>
      </p:sp>
      <p:sp>
        <p:nvSpPr>
          <p:cNvPr id="1151" name="Google Shape;1151;g117e4d82ba8_0_122"/>
          <p:cNvSpPr txBox="1"/>
          <p:nvPr/>
        </p:nvSpPr>
        <p:spPr>
          <a:xfrm>
            <a:off x="1644300" y="2059325"/>
            <a:ext cx="8903400" cy="9144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1000"/>
              </a:spcBef>
              <a:spcAft>
                <a:spcPts val="0"/>
              </a:spcAft>
              <a:buClr>
                <a:srgbClr val="000000"/>
              </a:buClr>
              <a:buSzPts val="1100"/>
              <a:buFont typeface="Arial"/>
              <a:buNone/>
            </a:pPr>
            <a:r>
              <a:rPr b="0" i="0" lang="en-US" sz="2200" u="none" cap="none" strike="noStrike">
                <a:solidFill>
                  <a:srgbClr val="000000"/>
                </a:solidFill>
                <a:latin typeface="Roboto Light"/>
                <a:ea typeface="Roboto Light"/>
                <a:cs typeface="Roboto Light"/>
                <a:sym typeface="Roboto Light"/>
              </a:rPr>
              <a:t>A working group where the ML experts among our projects and members can meet, share expertise, better understand what ML-based tools are needed in our industry, and where helpful, spin off and guide ML-based open source projects aimed at addressing the specific needs of our film pipelines. </a:t>
            </a:r>
            <a:r>
              <a:rPr b="0" i="0" lang="en-US" sz="2200" u="sng" cap="none" strike="noStrike">
                <a:solidFill>
                  <a:srgbClr val="0563C1"/>
                </a:solidFill>
                <a:latin typeface="Roboto Light"/>
                <a:ea typeface="Roboto Light"/>
                <a:cs typeface="Roboto Light"/>
                <a:sym typeface="Roboto Light"/>
                <a:hlinkClick r:id="rId3">
                  <a:extLst>
                    <a:ext uri="{A12FA001-AC4F-418D-AE19-62706E023703}">
                      <ahyp:hlinkClr val="tx"/>
                    </a:ext>
                  </a:extLst>
                </a:hlinkClick>
              </a:rPr>
              <a:t>#wg-ml</a:t>
            </a:r>
            <a:endParaRPr b="0" i="0" sz="1400" u="none" cap="none" strike="noStrike">
              <a:solidFill>
                <a:srgbClr val="000000"/>
              </a:solidFill>
              <a:latin typeface="Arial"/>
              <a:ea typeface="Arial"/>
              <a:cs typeface="Arial"/>
              <a:sym typeface="Arial"/>
            </a:endParaRPr>
          </a:p>
        </p:txBody>
      </p:sp>
      <p:sp>
        <p:nvSpPr>
          <p:cNvPr id="1152" name="Google Shape;1152;g117e4d82ba8_0_122"/>
          <p:cNvSpPr txBox="1"/>
          <p:nvPr/>
        </p:nvSpPr>
        <p:spPr>
          <a:xfrm>
            <a:off x="6056350" y="3888750"/>
            <a:ext cx="5727000" cy="227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sng" cap="none" strike="noStrike">
                <a:solidFill>
                  <a:srgbClr val="000000"/>
                </a:solidFill>
                <a:latin typeface="Roboto Light"/>
                <a:ea typeface="Roboto Light"/>
                <a:cs typeface="Roboto Light"/>
                <a:sym typeface="Roboto Light"/>
              </a:rPr>
              <a:t>Rongotai Model Train Club (RMTC) </a:t>
            </a:r>
            <a:endParaRPr b="0" i="0" sz="2800" u="sng" cap="none" strike="noStrike">
              <a:solidFill>
                <a:srgbClr val="000000"/>
              </a:solidFill>
              <a:latin typeface="Roboto Light"/>
              <a:ea typeface="Roboto Light"/>
              <a:cs typeface="Roboto Light"/>
              <a:sym typeface="Roboto Light"/>
            </a:endParaRPr>
          </a:p>
          <a:p>
            <a:pPr indent="0" lvl="0" marL="0" marR="0" rtl="0" algn="l">
              <a:lnSpc>
                <a:spcPct val="100000"/>
              </a:lnSpc>
              <a:spcBef>
                <a:spcPts val="1000"/>
              </a:spcBef>
              <a:spcAft>
                <a:spcPts val="0"/>
              </a:spcAft>
              <a:buClr>
                <a:srgbClr val="000000"/>
              </a:buClr>
              <a:buSzPts val="2000"/>
              <a:buFont typeface="Arial"/>
              <a:buNone/>
            </a:pPr>
            <a:r>
              <a:rPr b="0" i="0" lang="en-US" sz="2000" u="none" cap="none" strike="noStrike">
                <a:solidFill>
                  <a:srgbClr val="4B5563"/>
                </a:solidFill>
                <a:highlight>
                  <a:srgbClr val="FFFFFF"/>
                </a:highlight>
                <a:latin typeface="Roboto Light"/>
                <a:ea typeface="Roboto Light"/>
                <a:cs typeface="Roboto Light"/>
                <a:sym typeface="Roboto Light"/>
              </a:rPr>
              <a:t>RMTC is a VFX-specific framework for simplifying the production and deployment of AI/ML models using well-tracked and rights-cleared datasets.</a:t>
            </a:r>
            <a:endParaRPr b="0" i="0" sz="2000" u="none" cap="none" strike="noStrike">
              <a:solidFill>
                <a:srgbClr val="000000"/>
              </a:solidFill>
              <a:latin typeface="Roboto Light"/>
              <a:ea typeface="Roboto Light"/>
              <a:cs typeface="Roboto Light"/>
              <a:sym typeface="Roboto Light"/>
            </a:endParaRPr>
          </a:p>
        </p:txBody>
      </p:sp>
      <p:sp>
        <p:nvSpPr>
          <p:cNvPr id="1153" name="Google Shape;1153;g117e4d82ba8_0_122"/>
          <p:cNvSpPr txBox="1"/>
          <p:nvPr/>
        </p:nvSpPr>
        <p:spPr>
          <a:xfrm>
            <a:off x="514250" y="3888750"/>
            <a:ext cx="5727000" cy="227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sng" cap="none" strike="noStrike">
                <a:solidFill>
                  <a:srgbClr val="000000"/>
                </a:solidFill>
                <a:latin typeface="Roboto Light"/>
                <a:ea typeface="Roboto Light"/>
                <a:cs typeface="Roboto Light"/>
                <a:sym typeface="Roboto Light"/>
              </a:rPr>
              <a:t>Dailies Notes Assistant (DNA)</a:t>
            </a:r>
            <a:endParaRPr b="0" i="0" sz="2800" u="sng" cap="none" strike="noStrike">
              <a:solidFill>
                <a:srgbClr val="000000"/>
              </a:solidFill>
              <a:latin typeface="Roboto Light"/>
              <a:ea typeface="Roboto Light"/>
              <a:cs typeface="Roboto Light"/>
              <a:sym typeface="Roboto Light"/>
            </a:endParaRPr>
          </a:p>
          <a:p>
            <a:pPr indent="0" lvl="0" marL="0" marR="0" rtl="0" algn="l">
              <a:lnSpc>
                <a:spcPct val="100000"/>
              </a:lnSpc>
              <a:spcBef>
                <a:spcPts val="1000"/>
              </a:spcBef>
              <a:spcAft>
                <a:spcPts val="0"/>
              </a:spcAft>
              <a:buClr>
                <a:srgbClr val="000000"/>
              </a:buClr>
              <a:buSzPts val="2000"/>
              <a:buFont typeface="Arial"/>
              <a:buNone/>
            </a:pPr>
            <a:r>
              <a:rPr b="0" i="0" lang="en-US" sz="2000" u="none" cap="none" strike="noStrike">
                <a:solidFill>
                  <a:srgbClr val="4B5563"/>
                </a:solidFill>
                <a:highlight>
                  <a:srgbClr val="FFFFFF"/>
                </a:highlight>
                <a:latin typeface="Roboto Light"/>
                <a:ea typeface="Roboto Light"/>
                <a:cs typeface="Roboto Light"/>
                <a:sym typeface="Roboto Light"/>
              </a:rPr>
              <a:t>The mission of the Project is to develop a tool designed to transcribe dailies meetings, analyze the content using an LLM, and provide a plugin system to integrate into production tracking software.</a:t>
            </a:r>
            <a:endParaRPr b="0" i="0" sz="2000" u="none" cap="none" strike="noStrike">
              <a:solidFill>
                <a:srgbClr val="000000"/>
              </a:solidFill>
              <a:latin typeface="Roboto Light"/>
              <a:ea typeface="Roboto Light"/>
              <a:cs typeface="Roboto Light"/>
              <a:sym typeface="Roboto 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g3774538861f_0_1220"/>
          <p:cNvSpPr txBox="1"/>
          <p:nvPr>
            <p:ph type="title"/>
          </p:nvPr>
        </p:nvSpPr>
        <p:spPr>
          <a:xfrm>
            <a:off x="1487375" y="365125"/>
            <a:ext cx="9216900" cy="616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33333"/>
              <a:buFont typeface="Arial"/>
              <a:buNone/>
            </a:pPr>
            <a:r>
              <a:rPr lang="en-US"/>
              <a:t>Working Groups</a:t>
            </a:r>
            <a:endParaRPr/>
          </a:p>
        </p:txBody>
      </p:sp>
      <p:sp>
        <p:nvSpPr>
          <p:cNvPr id="1159" name="Google Shape;1159;g3774538861f_0_1220"/>
          <p:cNvSpPr txBox="1"/>
          <p:nvPr/>
        </p:nvSpPr>
        <p:spPr>
          <a:xfrm>
            <a:off x="719325" y="287225"/>
            <a:ext cx="8676000" cy="616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3600"/>
              <a:buFont typeface="Arial"/>
              <a:buNone/>
            </a:pPr>
            <a:r>
              <a:t/>
            </a:r>
            <a:endParaRPr b="0" i="0" sz="3600" u="none" cap="none" strike="noStrike">
              <a:solidFill>
                <a:srgbClr val="FFFFFF"/>
              </a:solidFill>
              <a:latin typeface="Arial"/>
              <a:ea typeface="Arial"/>
              <a:cs typeface="Arial"/>
              <a:sym typeface="Arial"/>
            </a:endParaRPr>
          </a:p>
        </p:txBody>
      </p:sp>
      <p:sp>
        <p:nvSpPr>
          <p:cNvPr id="1160" name="Google Shape;1160;g3774538861f_0_1220"/>
          <p:cNvSpPr/>
          <p:nvPr/>
        </p:nvSpPr>
        <p:spPr>
          <a:xfrm>
            <a:off x="3684290" y="1349480"/>
            <a:ext cx="751800" cy="175800"/>
          </a:xfrm>
          <a:prstGeom prst="rect">
            <a:avLst/>
          </a:prstGeom>
          <a:solidFill>
            <a:srgbClr val="FFFFFF"/>
          </a:solidFill>
          <a:ln cap="flat" cmpd="sng" w="13350">
            <a:solidFill>
              <a:srgbClr val="FFFFFF"/>
            </a:solidFill>
            <a:prstDash val="solid"/>
            <a:round/>
            <a:headEnd len="sm" w="sm" type="none"/>
            <a:tailEnd len="sm" w="sm" type="none"/>
          </a:ln>
        </p:spPr>
        <p:txBody>
          <a:bodyPr anchorCtr="0" anchor="ctr" bIns="128075" lIns="128075" spcFirstLastPara="1" rIns="128075" wrap="square" tIns="128075">
            <a:noAutofit/>
          </a:bodyPr>
          <a:lstStyle/>
          <a:p>
            <a:pPr indent="0" lvl="0" marL="0" marR="0" rtl="0" algn="ctr">
              <a:lnSpc>
                <a:spcPct val="100000"/>
              </a:lnSpc>
              <a:spcBef>
                <a:spcPts val="0"/>
              </a:spcBef>
              <a:spcAft>
                <a:spcPts val="0"/>
              </a:spcAft>
              <a:buClr>
                <a:srgbClr val="000000"/>
              </a:buClr>
              <a:buSzPts val="1961"/>
              <a:buFont typeface="Arial"/>
              <a:buNone/>
            </a:pPr>
            <a:r>
              <a:t/>
            </a:r>
            <a:endParaRPr b="0" i="0" sz="1961" u="none" cap="none" strike="noStrike">
              <a:solidFill>
                <a:srgbClr val="000000"/>
              </a:solidFill>
              <a:latin typeface="Arial"/>
              <a:ea typeface="Arial"/>
              <a:cs typeface="Arial"/>
              <a:sym typeface="Arial"/>
            </a:endParaRPr>
          </a:p>
        </p:txBody>
      </p:sp>
      <p:grpSp>
        <p:nvGrpSpPr>
          <p:cNvPr id="1161" name="Google Shape;1161;g3774538861f_0_1220"/>
          <p:cNvGrpSpPr/>
          <p:nvPr/>
        </p:nvGrpSpPr>
        <p:grpSpPr>
          <a:xfrm>
            <a:off x="708349" y="1261389"/>
            <a:ext cx="5268427" cy="2739137"/>
            <a:chOff x="719250" y="1024537"/>
            <a:chExt cx="3760744" cy="1955269"/>
          </a:xfrm>
        </p:grpSpPr>
        <p:pic>
          <p:nvPicPr>
            <p:cNvPr id="1162" name="Google Shape;1162;g3774538861f_0_1220"/>
            <p:cNvPicPr preferRelativeResize="0"/>
            <p:nvPr/>
          </p:nvPicPr>
          <p:blipFill rotWithShape="1">
            <a:blip r:embed="rId4">
              <a:alphaModFix/>
            </a:blip>
            <a:srcRect b="0" l="0" r="0" t="0"/>
            <a:stretch/>
          </p:blipFill>
          <p:spPr>
            <a:xfrm>
              <a:off x="719250" y="1024537"/>
              <a:ext cx="3760744" cy="1955269"/>
            </a:xfrm>
            <a:prstGeom prst="rect">
              <a:avLst/>
            </a:prstGeom>
            <a:noFill/>
            <a:ln>
              <a:noFill/>
            </a:ln>
          </p:spPr>
        </p:pic>
        <p:pic>
          <p:nvPicPr>
            <p:cNvPr id="1163" name="Google Shape;1163;g3774538861f_0_1220"/>
            <p:cNvPicPr preferRelativeResize="0"/>
            <p:nvPr/>
          </p:nvPicPr>
          <p:blipFill rotWithShape="1">
            <a:blip r:embed="rId5">
              <a:alphaModFix/>
            </a:blip>
            <a:srcRect b="0" l="0" r="0" t="0"/>
            <a:stretch/>
          </p:blipFill>
          <p:spPr>
            <a:xfrm>
              <a:off x="2093982" y="1177271"/>
              <a:ext cx="2035846" cy="573800"/>
            </a:xfrm>
            <a:prstGeom prst="rect">
              <a:avLst/>
            </a:prstGeom>
            <a:noFill/>
            <a:ln>
              <a:noFill/>
            </a:ln>
          </p:spPr>
        </p:pic>
      </p:grpSp>
      <p:grpSp>
        <p:nvGrpSpPr>
          <p:cNvPr id="1164" name="Google Shape;1164;g3774538861f_0_1220"/>
          <p:cNvGrpSpPr/>
          <p:nvPr/>
        </p:nvGrpSpPr>
        <p:grpSpPr>
          <a:xfrm>
            <a:off x="6195976" y="1257278"/>
            <a:ext cx="5268427" cy="2733609"/>
            <a:chOff x="4650056" y="1024538"/>
            <a:chExt cx="3760744" cy="1951323"/>
          </a:xfrm>
        </p:grpSpPr>
        <p:pic>
          <p:nvPicPr>
            <p:cNvPr id="1165" name="Google Shape;1165;g3774538861f_0_1220"/>
            <p:cNvPicPr preferRelativeResize="0"/>
            <p:nvPr/>
          </p:nvPicPr>
          <p:blipFill rotWithShape="1">
            <a:blip r:embed="rId6">
              <a:alphaModFix/>
            </a:blip>
            <a:srcRect b="0" l="0" r="0" t="0"/>
            <a:stretch/>
          </p:blipFill>
          <p:spPr>
            <a:xfrm>
              <a:off x="4650056" y="1024538"/>
              <a:ext cx="3760744" cy="1951323"/>
            </a:xfrm>
            <a:prstGeom prst="rect">
              <a:avLst/>
            </a:prstGeom>
            <a:noFill/>
            <a:ln>
              <a:noFill/>
            </a:ln>
          </p:spPr>
        </p:pic>
        <p:pic>
          <p:nvPicPr>
            <p:cNvPr id="1166" name="Google Shape;1166;g3774538861f_0_1220"/>
            <p:cNvPicPr preferRelativeResize="0"/>
            <p:nvPr/>
          </p:nvPicPr>
          <p:blipFill rotWithShape="1">
            <a:blip r:embed="rId7">
              <a:alphaModFix/>
            </a:blip>
            <a:srcRect b="0" l="0" r="0" t="0"/>
            <a:stretch/>
          </p:blipFill>
          <p:spPr>
            <a:xfrm>
              <a:off x="6044600" y="1784675"/>
              <a:ext cx="2160500" cy="1072825"/>
            </a:xfrm>
            <a:prstGeom prst="rect">
              <a:avLst/>
            </a:prstGeom>
            <a:noFill/>
            <a:ln>
              <a:noFill/>
            </a:ln>
          </p:spPr>
        </p:pic>
        <p:pic>
          <p:nvPicPr>
            <p:cNvPr id="1167" name="Google Shape;1167;g3774538861f_0_1220"/>
            <p:cNvPicPr preferRelativeResize="0"/>
            <p:nvPr/>
          </p:nvPicPr>
          <p:blipFill rotWithShape="1">
            <a:blip r:embed="rId8">
              <a:alphaModFix/>
            </a:blip>
            <a:srcRect b="0" l="0" r="0" t="0"/>
            <a:stretch/>
          </p:blipFill>
          <p:spPr>
            <a:xfrm>
              <a:off x="6051149" y="1162972"/>
              <a:ext cx="2119526" cy="636424"/>
            </a:xfrm>
            <a:prstGeom prst="rect">
              <a:avLst/>
            </a:prstGeom>
            <a:noFill/>
            <a:ln>
              <a:noFill/>
            </a:ln>
          </p:spPr>
        </p:pic>
      </p:grpSp>
      <p:sp>
        <p:nvSpPr>
          <p:cNvPr id="1168" name="Google Shape;1168;g3774538861f_0_1220"/>
          <p:cNvSpPr txBox="1"/>
          <p:nvPr/>
        </p:nvSpPr>
        <p:spPr>
          <a:xfrm>
            <a:off x="6496393" y="4901017"/>
            <a:ext cx="1452000" cy="325800"/>
          </a:xfrm>
          <a:prstGeom prst="rect">
            <a:avLst/>
          </a:prstGeom>
          <a:solidFill>
            <a:srgbClr val="FFFFFF"/>
          </a:solidFill>
          <a:ln>
            <a:noFill/>
          </a:ln>
        </p:spPr>
        <p:txBody>
          <a:bodyPr anchorCtr="0" anchor="t" bIns="128075" lIns="128075" spcFirstLastPara="1" rIns="128075" wrap="square" tIns="128075">
            <a:noAutofit/>
          </a:bodyPr>
          <a:lstStyle/>
          <a:p>
            <a:pPr indent="0" lvl="0" marL="0" marR="0" rtl="0" algn="ctr">
              <a:lnSpc>
                <a:spcPct val="100000"/>
              </a:lnSpc>
              <a:spcBef>
                <a:spcPts val="0"/>
              </a:spcBef>
              <a:spcAft>
                <a:spcPts val="0"/>
              </a:spcAft>
              <a:buClr>
                <a:srgbClr val="000000"/>
              </a:buClr>
              <a:buSzPts val="1120"/>
              <a:buFont typeface="Arial"/>
              <a:buNone/>
            </a:pPr>
            <a:r>
              <a:rPr b="0" i="0" lang="en-US" sz="1120" u="none" cap="none" strike="noStrike">
                <a:solidFill>
                  <a:srgbClr val="000000"/>
                </a:solidFill>
                <a:latin typeface="Arial"/>
                <a:ea typeface="Arial"/>
                <a:cs typeface="Arial"/>
                <a:sym typeface="Arial"/>
              </a:rPr>
              <a:t>Zero Trust WG</a:t>
            </a:r>
            <a:endParaRPr b="0" i="0" sz="1120" u="none" cap="none" strike="noStrike">
              <a:solidFill>
                <a:srgbClr val="000000"/>
              </a:solidFill>
              <a:latin typeface="Arial"/>
              <a:ea typeface="Arial"/>
              <a:cs typeface="Arial"/>
              <a:sym typeface="Arial"/>
            </a:endParaRPr>
          </a:p>
        </p:txBody>
      </p:sp>
      <p:grpSp>
        <p:nvGrpSpPr>
          <p:cNvPr id="1169" name="Google Shape;1169;g3774538861f_0_1220"/>
          <p:cNvGrpSpPr/>
          <p:nvPr/>
        </p:nvGrpSpPr>
        <p:grpSpPr>
          <a:xfrm>
            <a:off x="6215113" y="4080152"/>
            <a:ext cx="5230164" cy="2716400"/>
            <a:chOff x="4650056" y="3083205"/>
            <a:chExt cx="3733432" cy="1939039"/>
          </a:xfrm>
        </p:grpSpPr>
        <p:pic>
          <p:nvPicPr>
            <p:cNvPr id="1170" name="Google Shape;1170;g3774538861f_0_1220"/>
            <p:cNvPicPr preferRelativeResize="0"/>
            <p:nvPr/>
          </p:nvPicPr>
          <p:blipFill rotWithShape="1">
            <a:blip r:embed="rId9">
              <a:alphaModFix/>
            </a:blip>
            <a:srcRect b="0" l="0" r="0" t="0"/>
            <a:stretch/>
          </p:blipFill>
          <p:spPr>
            <a:xfrm>
              <a:off x="4650056" y="3083205"/>
              <a:ext cx="3733432" cy="1939039"/>
            </a:xfrm>
            <a:prstGeom prst="rect">
              <a:avLst/>
            </a:prstGeom>
            <a:noFill/>
            <a:ln>
              <a:noFill/>
            </a:ln>
          </p:spPr>
        </p:pic>
        <p:sp>
          <p:nvSpPr>
            <p:cNvPr id="1171" name="Google Shape;1171;g3774538861f_0_1220"/>
            <p:cNvSpPr txBox="1"/>
            <p:nvPr/>
          </p:nvSpPr>
          <p:spPr>
            <a:xfrm>
              <a:off x="5978015" y="3166090"/>
              <a:ext cx="1881900" cy="263400"/>
            </a:xfrm>
            <a:prstGeom prst="rect">
              <a:avLst/>
            </a:prstGeom>
            <a:solidFill>
              <a:srgbClr val="FFFFFF"/>
            </a:solidFill>
            <a:ln>
              <a:noFill/>
            </a:ln>
          </p:spPr>
          <p:txBody>
            <a:bodyPr anchorCtr="0" anchor="t" bIns="128075" lIns="128075" spcFirstLastPara="1" rIns="128075" wrap="square" tIns="12807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Zero Trust Working Group</a:t>
              </a:r>
              <a:endParaRPr b="0" i="0" sz="1400" u="none" cap="none" strike="noStrike">
                <a:solidFill>
                  <a:srgbClr val="000000"/>
                </a:solidFill>
                <a:latin typeface="Arial"/>
                <a:ea typeface="Arial"/>
                <a:cs typeface="Arial"/>
                <a:sym typeface="Arial"/>
              </a:endParaRPr>
            </a:p>
          </p:txBody>
        </p:sp>
        <p:sp>
          <p:nvSpPr>
            <p:cNvPr id="1172" name="Google Shape;1172;g3774538861f_0_1220"/>
            <p:cNvSpPr txBox="1"/>
            <p:nvPr/>
          </p:nvSpPr>
          <p:spPr>
            <a:xfrm>
              <a:off x="5989000" y="3811175"/>
              <a:ext cx="2160600" cy="1062000"/>
            </a:xfrm>
            <a:prstGeom prst="rect">
              <a:avLst/>
            </a:prstGeom>
            <a:solidFill>
              <a:srgbClr val="FFFFFF"/>
            </a:solidFill>
            <a:ln>
              <a:noFill/>
            </a:ln>
          </p:spPr>
          <p:txBody>
            <a:bodyPr anchorCtr="0" anchor="t" bIns="128075" lIns="128075" spcFirstLastPara="1" rIns="128075" wrap="square" tIns="128075">
              <a:spAutoFit/>
            </a:bodyPr>
            <a:lstStyle/>
            <a:p>
              <a:pPr indent="0" lvl="0" marL="0" marR="0" rtl="0" algn="l">
                <a:lnSpc>
                  <a:spcPct val="100000"/>
                </a:lnSpc>
                <a:spcBef>
                  <a:spcPts val="0"/>
                </a:spcBef>
                <a:spcAft>
                  <a:spcPts val="0"/>
                </a:spcAft>
                <a:buClr>
                  <a:srgbClr val="000000"/>
                </a:buClr>
                <a:buSzPts val="980"/>
                <a:buFont typeface="Arial"/>
                <a:buNone/>
              </a:pPr>
              <a:r>
                <a:rPr b="0" i="0" lang="en-US" sz="980" u="none" cap="none" strike="noStrike">
                  <a:solidFill>
                    <a:srgbClr val="000000"/>
                  </a:solidFill>
                  <a:latin typeface="Arial"/>
                  <a:ea typeface="Arial"/>
                  <a:cs typeface="Arial"/>
                  <a:sym typeface="Arial"/>
                </a:rPr>
                <a:t>To support ASWF projects that need to function in a Zero Trust operating environment. Assist ASWF projects in determining their zero trust security needs and share best practices on implementation approaches.</a:t>
              </a:r>
              <a:endParaRPr b="0" i="0" sz="98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80"/>
                <a:buFont typeface="Arial"/>
                <a:buNone/>
              </a:pPr>
              <a:r>
                <a:t/>
              </a:r>
              <a:endParaRPr b="0" i="0" sz="98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80"/>
                <a:buFont typeface="Arial"/>
                <a:buNone/>
              </a:pPr>
              <a:r>
                <a:t/>
              </a:r>
              <a:endParaRPr b="0" i="0" sz="98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20"/>
                <a:buFont typeface="Arial"/>
                <a:buNone/>
              </a:pPr>
              <a:r>
                <a:t/>
              </a:r>
              <a:endParaRPr b="0" i="0" sz="1120" u="none" cap="none" strike="noStrike">
                <a:solidFill>
                  <a:srgbClr val="000000"/>
                </a:solidFill>
                <a:latin typeface="Arial"/>
                <a:ea typeface="Arial"/>
                <a:cs typeface="Arial"/>
                <a:sym typeface="Arial"/>
              </a:endParaRPr>
            </a:p>
          </p:txBody>
        </p:sp>
      </p:grpSp>
      <p:grpSp>
        <p:nvGrpSpPr>
          <p:cNvPr id="1173" name="Google Shape;1173;g3774538861f_0_1220"/>
          <p:cNvGrpSpPr/>
          <p:nvPr/>
        </p:nvGrpSpPr>
        <p:grpSpPr>
          <a:xfrm>
            <a:off x="719337" y="4080047"/>
            <a:ext cx="5246465" cy="2716333"/>
            <a:chOff x="719337" y="4080047"/>
            <a:chExt cx="5246465" cy="2716333"/>
          </a:xfrm>
        </p:grpSpPr>
        <p:pic>
          <p:nvPicPr>
            <p:cNvPr id="1174" name="Google Shape;1174;g3774538861f_0_1220"/>
            <p:cNvPicPr preferRelativeResize="0"/>
            <p:nvPr/>
          </p:nvPicPr>
          <p:blipFill rotWithShape="1">
            <a:blip r:embed="rId10">
              <a:alphaModFix/>
            </a:blip>
            <a:srcRect b="0" l="0" r="0" t="0"/>
            <a:stretch/>
          </p:blipFill>
          <p:spPr>
            <a:xfrm>
              <a:off x="719337" y="4080047"/>
              <a:ext cx="5246465" cy="2716333"/>
            </a:xfrm>
            <a:prstGeom prst="rect">
              <a:avLst/>
            </a:prstGeom>
            <a:noFill/>
            <a:ln>
              <a:noFill/>
            </a:ln>
          </p:spPr>
        </p:pic>
        <p:sp>
          <p:nvSpPr>
            <p:cNvPr id="1175" name="Google Shape;1175;g3774538861f_0_1220"/>
            <p:cNvSpPr/>
            <p:nvPr/>
          </p:nvSpPr>
          <p:spPr>
            <a:xfrm>
              <a:off x="2686225" y="4365100"/>
              <a:ext cx="2971200" cy="768300"/>
            </a:xfrm>
            <a:prstGeom prst="rect">
              <a:avLst/>
            </a:prstGeom>
            <a:solidFill>
              <a:srgbClr val="FFFFFF"/>
            </a:solidFill>
            <a:ln cap="flat" cmpd="sng" w="133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76" name="Google Shape;1176;g3774538861f_0_1220"/>
            <p:cNvPicPr preferRelativeResize="0"/>
            <p:nvPr/>
          </p:nvPicPr>
          <p:blipFill rotWithShape="1">
            <a:blip r:embed="rId11">
              <a:alphaModFix/>
            </a:blip>
            <a:srcRect b="0" l="0" r="0" t="0"/>
            <a:stretch/>
          </p:blipFill>
          <p:spPr>
            <a:xfrm>
              <a:off x="2864225" y="4327025"/>
              <a:ext cx="1897700" cy="768400"/>
            </a:xfrm>
            <a:prstGeom prst="rect">
              <a:avLst/>
            </a:prstGeom>
            <a:noFill/>
            <a:ln>
              <a:noFill/>
            </a:ln>
          </p:spPr>
        </p:pic>
      </p:grpSp>
      <p:sp>
        <p:nvSpPr>
          <p:cNvPr id="1177" name="Google Shape;1177;g3774538861f_0_1220"/>
          <p:cNvSpPr txBox="1"/>
          <p:nvPr/>
        </p:nvSpPr>
        <p:spPr>
          <a:xfrm>
            <a:off x="6455700" y="4922625"/>
            <a:ext cx="1776000" cy="325800"/>
          </a:xfrm>
          <a:prstGeom prst="rect">
            <a:avLst/>
          </a:prstGeom>
          <a:solidFill>
            <a:srgbClr val="FFFFFF"/>
          </a:solidFill>
          <a:ln>
            <a:noFill/>
          </a:ln>
        </p:spPr>
        <p:txBody>
          <a:bodyPr anchorCtr="0" anchor="t" bIns="128075" lIns="128075" spcFirstLastPara="1" rIns="128075" wrap="square" tIns="128075">
            <a:noAutofit/>
          </a:bodyPr>
          <a:lstStyle/>
          <a:p>
            <a:pPr indent="0" lvl="0" marL="0" marR="0" rtl="0" algn="l">
              <a:lnSpc>
                <a:spcPct val="9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Zero Trust Working Group</a:t>
            </a:r>
            <a:endParaRPr b="0" i="0" sz="900" u="none" cap="none" strike="noStrike">
              <a:solidFill>
                <a:srgbClr val="000000"/>
              </a:solidFill>
              <a:latin typeface="Arial"/>
              <a:ea typeface="Arial"/>
              <a:cs typeface="Arial"/>
              <a:sym typeface="Arial"/>
            </a:endParaRPr>
          </a:p>
        </p:txBody>
      </p:sp>
      <p:sp>
        <p:nvSpPr>
          <p:cNvPr id="1178" name="Google Shape;1178;g3774538861f_0_1220"/>
          <p:cNvSpPr/>
          <p:nvPr/>
        </p:nvSpPr>
        <p:spPr>
          <a:xfrm>
            <a:off x="6476050" y="4344750"/>
            <a:ext cx="1546500" cy="936000"/>
          </a:xfrm>
          <a:prstGeom prst="rect">
            <a:avLst/>
          </a:prstGeom>
          <a:noFill/>
          <a:ln cap="flat" cmpd="sng" w="19050">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27"/>
          <p:cNvSpPr txBox="1"/>
          <p:nvPr>
            <p:ph idx="1" type="body"/>
          </p:nvPr>
        </p:nvSpPr>
        <p:spPr>
          <a:xfrm>
            <a:off x="838176" y="1825625"/>
            <a:ext cx="6903900" cy="435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100"/>
              </a:spcBef>
              <a:spcAft>
                <a:spcPts val="0"/>
              </a:spcAft>
              <a:buClr>
                <a:srgbClr val="7F7F7F"/>
              </a:buClr>
              <a:buSzPts val="2400"/>
              <a:buFont typeface="Arial"/>
              <a:buNone/>
            </a:pPr>
            <a:r>
              <a:rPr b="1" lang="en-US" sz="1600"/>
              <a:t>Contribute to an existing project:</a:t>
            </a:r>
            <a:endParaRPr b="1" sz="1600"/>
          </a:p>
          <a:p>
            <a:pPr indent="-330200" lvl="0" marL="457200" rtl="0" algn="l">
              <a:lnSpc>
                <a:spcPct val="90000"/>
              </a:lnSpc>
              <a:spcBef>
                <a:spcPts val="1100"/>
              </a:spcBef>
              <a:spcAft>
                <a:spcPts val="0"/>
              </a:spcAft>
              <a:buSzPts val="1600"/>
              <a:buChar char="●"/>
            </a:pPr>
            <a:r>
              <a:rPr lang="en-US" sz="1600"/>
              <a:t>Submit a PR with a bugfix or new feature</a:t>
            </a:r>
            <a:endParaRPr sz="1600"/>
          </a:p>
          <a:p>
            <a:pPr indent="-330200" lvl="0" marL="457200" rtl="0" algn="l">
              <a:lnSpc>
                <a:spcPct val="90000"/>
              </a:lnSpc>
              <a:spcBef>
                <a:spcPts val="1100"/>
              </a:spcBef>
              <a:spcAft>
                <a:spcPts val="0"/>
              </a:spcAft>
              <a:buSzPts val="1600"/>
              <a:buChar char="●"/>
            </a:pPr>
            <a:r>
              <a:rPr lang="en-US" sz="1600"/>
              <a:t>Pick existing GitHub issue as a sample project</a:t>
            </a:r>
            <a:endParaRPr sz="1600"/>
          </a:p>
          <a:p>
            <a:pPr indent="-330200" lvl="0" marL="457200" rtl="0" algn="l">
              <a:lnSpc>
                <a:spcPct val="90000"/>
              </a:lnSpc>
              <a:spcBef>
                <a:spcPts val="1100"/>
              </a:spcBef>
              <a:spcAft>
                <a:spcPts val="0"/>
              </a:spcAft>
              <a:buSzPts val="1600"/>
              <a:buChar char="●"/>
            </a:pPr>
            <a:r>
              <a:rPr lang="en-US" sz="1600"/>
              <a:t>Integrate with a new app / contribute plugin</a:t>
            </a:r>
            <a:endParaRPr sz="1600"/>
          </a:p>
          <a:p>
            <a:pPr indent="-330200" lvl="0" marL="457200" rtl="0" algn="l">
              <a:lnSpc>
                <a:spcPct val="90000"/>
              </a:lnSpc>
              <a:spcBef>
                <a:spcPts val="1100"/>
              </a:spcBef>
              <a:spcAft>
                <a:spcPts val="0"/>
              </a:spcAft>
              <a:buSzPts val="1600"/>
              <a:buChar char="●"/>
            </a:pPr>
            <a:r>
              <a:rPr lang="en-US" sz="1600"/>
              <a:t>Help improve project documentation</a:t>
            </a:r>
            <a:endParaRPr sz="1600"/>
          </a:p>
          <a:p>
            <a:pPr indent="-330200" lvl="0" marL="457200" rtl="0" algn="l">
              <a:lnSpc>
                <a:spcPct val="90000"/>
              </a:lnSpc>
              <a:spcBef>
                <a:spcPts val="1100"/>
              </a:spcBef>
              <a:spcAft>
                <a:spcPts val="0"/>
              </a:spcAft>
              <a:buSzPts val="1600"/>
              <a:buChar char="●"/>
            </a:pPr>
            <a:r>
              <a:rPr lang="en-US" sz="1600"/>
              <a:t>Submit additional test cases</a:t>
            </a:r>
            <a:endParaRPr sz="1600"/>
          </a:p>
          <a:p>
            <a:pPr indent="-330200" lvl="0" marL="457200" rtl="0" algn="l">
              <a:lnSpc>
                <a:spcPct val="90000"/>
              </a:lnSpc>
              <a:spcBef>
                <a:spcPts val="1100"/>
              </a:spcBef>
              <a:spcAft>
                <a:spcPts val="0"/>
              </a:spcAft>
              <a:buSzPts val="1600"/>
              <a:buChar char="●"/>
            </a:pPr>
            <a:r>
              <a:rPr lang="en-US" sz="1600"/>
              <a:t>Join the TSC discussion: dev mailing list, conf calls</a:t>
            </a:r>
            <a:endParaRPr sz="1600"/>
          </a:p>
          <a:p>
            <a:pPr indent="0" lvl="0" marL="0" rtl="0" algn="l">
              <a:lnSpc>
                <a:spcPct val="90000"/>
              </a:lnSpc>
              <a:spcBef>
                <a:spcPts val="1100"/>
              </a:spcBef>
              <a:spcAft>
                <a:spcPts val="0"/>
              </a:spcAft>
              <a:buClr>
                <a:srgbClr val="7F7F7F"/>
              </a:buClr>
              <a:buSzPts val="2400"/>
              <a:buFont typeface="Arial"/>
              <a:buNone/>
            </a:pPr>
            <a:r>
              <a:rPr b="1" lang="en-US" sz="1600"/>
              <a:t>Get involved with the TAC or Working Group:</a:t>
            </a:r>
            <a:endParaRPr b="1" sz="1600"/>
          </a:p>
          <a:p>
            <a:pPr indent="-330200" lvl="0" marL="457200" rtl="0" algn="l">
              <a:lnSpc>
                <a:spcPct val="90000"/>
              </a:lnSpc>
              <a:spcBef>
                <a:spcPts val="1100"/>
              </a:spcBef>
              <a:spcAft>
                <a:spcPts val="0"/>
              </a:spcAft>
              <a:buSzPts val="1600"/>
              <a:buChar char="●"/>
            </a:pPr>
            <a:r>
              <a:rPr lang="en-US" sz="1600"/>
              <a:t>DevOps / CI expertise always useful</a:t>
            </a:r>
            <a:endParaRPr sz="1600"/>
          </a:p>
          <a:p>
            <a:pPr indent="-330200" lvl="0" marL="457200" rtl="0" algn="l">
              <a:lnSpc>
                <a:spcPct val="90000"/>
              </a:lnSpc>
              <a:spcBef>
                <a:spcPts val="1100"/>
              </a:spcBef>
              <a:spcAft>
                <a:spcPts val="0"/>
              </a:spcAft>
              <a:buSzPts val="1600"/>
              <a:buChar char="●"/>
            </a:pPr>
            <a:r>
              <a:rPr lang="en-US" sz="1600"/>
              <a:t>Interest / expertise in security especially welcome</a:t>
            </a:r>
            <a:endParaRPr sz="1600"/>
          </a:p>
          <a:p>
            <a:pPr indent="-330200" lvl="0" marL="457200" rtl="0" algn="l">
              <a:lnSpc>
                <a:spcPct val="90000"/>
              </a:lnSpc>
              <a:spcBef>
                <a:spcPts val="1100"/>
              </a:spcBef>
              <a:spcAft>
                <a:spcPts val="0"/>
              </a:spcAft>
              <a:buSzPts val="1600"/>
              <a:buChar char="●"/>
            </a:pPr>
            <a:r>
              <a:rPr lang="en-US" sz="1600"/>
              <a:t>Join the TAC discussions: mailing list, conf calls, working groups</a:t>
            </a:r>
            <a:endParaRPr sz="1600"/>
          </a:p>
          <a:p>
            <a:pPr indent="0" lvl="0" marL="0" rtl="0" algn="l">
              <a:lnSpc>
                <a:spcPct val="90000"/>
              </a:lnSpc>
              <a:spcBef>
                <a:spcPts val="1100"/>
              </a:spcBef>
              <a:spcAft>
                <a:spcPts val="0"/>
              </a:spcAft>
              <a:buSzPts val="2800"/>
              <a:buNone/>
            </a:pPr>
            <a:r>
              <a:rPr lang="en-US" sz="1600"/>
              <a:t>More information at </a:t>
            </a:r>
            <a:r>
              <a:rPr lang="en-US" sz="1600" u="sng">
                <a:solidFill>
                  <a:schemeClr val="hlink"/>
                </a:solidFill>
                <a:hlinkClick r:id="rId3"/>
              </a:rPr>
              <a:t>tac.aswf.io/engagement</a:t>
            </a:r>
            <a:r>
              <a:rPr lang="en-US" sz="1600"/>
              <a:t> </a:t>
            </a:r>
            <a:endParaRPr sz="1600"/>
          </a:p>
        </p:txBody>
      </p:sp>
      <p:sp>
        <p:nvSpPr>
          <p:cNvPr id="1184" name="Google Shape;1184;p27"/>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1100"/>
              <a:buFont typeface="Arial"/>
              <a:buNone/>
            </a:pPr>
            <a:r>
              <a:rPr lang="en-US"/>
              <a:t>How to contribute</a:t>
            </a:r>
            <a:endParaRPr/>
          </a:p>
          <a:p>
            <a:pPr indent="0" lvl="0" marL="0" rtl="0" algn="ctr">
              <a:lnSpc>
                <a:spcPct val="90000"/>
              </a:lnSpc>
              <a:spcBef>
                <a:spcPts val="0"/>
              </a:spcBef>
              <a:spcAft>
                <a:spcPts val="0"/>
              </a:spcAft>
              <a:buClr>
                <a:schemeClr val="dk1"/>
              </a:buClr>
              <a:buSzPts val="1100"/>
              <a:buFont typeface="Arial"/>
              <a:buNone/>
            </a:pPr>
            <a:r>
              <a:t/>
            </a:r>
            <a:endParaRPr/>
          </a:p>
          <a:p>
            <a:pPr indent="0" lvl="0" marL="0" rtl="0" algn="ctr">
              <a:lnSpc>
                <a:spcPct val="90000"/>
              </a:lnSpc>
              <a:spcBef>
                <a:spcPts val="0"/>
              </a:spcBef>
              <a:spcAft>
                <a:spcPts val="0"/>
              </a:spcAft>
              <a:buSzPts val="3600"/>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29"/>
          <p:cNvSpPr txBox="1"/>
          <p:nvPr>
            <p:ph idx="1" type="body"/>
          </p:nvPr>
        </p:nvSpPr>
        <p:spPr>
          <a:xfrm>
            <a:off x="838179" y="1825625"/>
            <a:ext cx="10515300" cy="4351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2800"/>
              <a:buNone/>
            </a:pPr>
            <a:r>
              <a:rPr lang="en-US" sz="3400"/>
              <a:t>Developers can join our mailing lists to stay informed about the code and our projects at </a:t>
            </a:r>
            <a:r>
              <a:rPr lang="en-US" sz="3400" u="sng">
                <a:solidFill>
                  <a:schemeClr val="hlink"/>
                </a:solidFill>
                <a:hlinkClick r:id="rId3"/>
              </a:rPr>
              <a:t>lists.aswf.io</a:t>
            </a:r>
            <a:r>
              <a:rPr lang="en-US" sz="3400"/>
              <a:t>.</a:t>
            </a:r>
            <a:endParaRPr sz="3400"/>
          </a:p>
          <a:p>
            <a:pPr indent="0" lvl="0" marL="0" rtl="0" algn="ctr">
              <a:lnSpc>
                <a:spcPct val="100000"/>
              </a:lnSpc>
              <a:spcBef>
                <a:spcPts val="1000"/>
              </a:spcBef>
              <a:spcAft>
                <a:spcPts val="0"/>
              </a:spcAft>
              <a:buSzPts val="2800"/>
              <a:buNone/>
            </a:pPr>
            <a:r>
              <a:rPr lang="en-US" sz="3400"/>
              <a:t>Learn how your organization can support the Academy Software Foundation community at </a:t>
            </a:r>
            <a:r>
              <a:rPr lang="en-US" sz="3400" u="sng">
                <a:solidFill>
                  <a:schemeClr val="hlink"/>
                </a:solidFill>
                <a:hlinkClick r:id="rId4"/>
              </a:rPr>
              <a:t>aswf.io/join</a:t>
            </a:r>
            <a:r>
              <a:rPr lang="en-US" sz="3400"/>
              <a:t>.</a:t>
            </a:r>
            <a:endParaRPr sz="3400"/>
          </a:p>
          <a:p>
            <a:pPr indent="0" lvl="0" marL="0" rtl="0" algn="ctr">
              <a:lnSpc>
                <a:spcPct val="100000"/>
              </a:lnSpc>
              <a:spcBef>
                <a:spcPts val="1000"/>
              </a:spcBef>
              <a:spcAft>
                <a:spcPts val="0"/>
              </a:spcAft>
              <a:buSzPts val="2800"/>
              <a:buNone/>
            </a:pPr>
            <a:r>
              <a:rPr lang="en-US" sz="3400"/>
              <a:t>Stay connected to us on Twitter at </a:t>
            </a:r>
            <a:endParaRPr sz="3400"/>
          </a:p>
          <a:p>
            <a:pPr indent="0" lvl="0" marL="0" rtl="0" algn="ctr">
              <a:lnSpc>
                <a:spcPct val="100000"/>
              </a:lnSpc>
              <a:spcBef>
                <a:spcPts val="0"/>
              </a:spcBef>
              <a:spcAft>
                <a:spcPts val="0"/>
              </a:spcAft>
              <a:buSzPts val="2800"/>
              <a:buNone/>
            </a:pPr>
            <a:r>
              <a:rPr lang="en-US" sz="3400"/>
              <a:t>@AcademySWF and #ASWF</a:t>
            </a:r>
            <a:endParaRPr sz="3400"/>
          </a:p>
        </p:txBody>
      </p:sp>
      <p:sp>
        <p:nvSpPr>
          <p:cNvPr id="1190" name="Google Shape;1190;p29"/>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1100"/>
              <a:buFont typeface="Arial"/>
              <a:buNone/>
            </a:pPr>
            <a:r>
              <a:rPr lang="en-US"/>
              <a:t>How to participate</a:t>
            </a:r>
            <a:endParaRPr/>
          </a:p>
          <a:p>
            <a:pPr indent="0" lvl="0" marL="0" rtl="0" algn="ctr">
              <a:lnSpc>
                <a:spcPct val="90000"/>
              </a:lnSpc>
              <a:spcBef>
                <a:spcPts val="0"/>
              </a:spcBef>
              <a:spcAft>
                <a:spcPts val="0"/>
              </a:spcAft>
              <a:buClr>
                <a:schemeClr val="dk1"/>
              </a:buClr>
              <a:buSzPts val="1100"/>
              <a:buFont typeface="Arial"/>
              <a:buNone/>
            </a:pPr>
            <a:r>
              <a:t/>
            </a:r>
            <a:endParaRPr/>
          </a:p>
          <a:p>
            <a:pPr indent="0" lvl="0" marL="0" rtl="0" algn="ctr">
              <a:lnSpc>
                <a:spcPct val="90000"/>
              </a:lnSpc>
              <a:spcBef>
                <a:spcPts val="0"/>
              </a:spcBef>
              <a:spcAft>
                <a:spcPts val="0"/>
              </a:spcAft>
              <a:buSzPts val="3600"/>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30"/>
          <p:cNvSpPr txBox="1"/>
          <p:nvPr>
            <p:ph type="title"/>
          </p:nvPr>
        </p:nvSpPr>
        <p:spPr>
          <a:xfrm>
            <a:off x="6032000" y="701050"/>
            <a:ext cx="6047100" cy="285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lang="en-US" sz="6100"/>
              <a:t>THANK YOU!</a:t>
            </a:r>
            <a:endParaRPr sz="6100"/>
          </a:p>
        </p:txBody>
      </p:sp>
      <p:sp>
        <p:nvSpPr>
          <p:cNvPr id="1196" name="Google Shape;1196;p30"/>
          <p:cNvSpPr txBox="1"/>
          <p:nvPr>
            <p:ph idx="1" type="subTitle"/>
          </p:nvPr>
        </p:nvSpPr>
        <p:spPr>
          <a:xfrm>
            <a:off x="6032000" y="3346725"/>
            <a:ext cx="6047100" cy="926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lang="en-US" sz="3900"/>
              <a:t>Learn more at </a:t>
            </a:r>
            <a:r>
              <a:rPr lang="en-US" sz="3900" u="sng">
                <a:solidFill>
                  <a:schemeClr val="hlink"/>
                </a:solidFill>
                <a:hlinkClick r:id="rId3"/>
              </a:rPr>
              <a:t>aswf.io</a:t>
            </a:r>
            <a:endParaRPr sz="39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
          <p:cNvSpPr txBox="1"/>
          <p:nvPr>
            <p:ph idx="1" type="body"/>
          </p:nvPr>
        </p:nvSpPr>
        <p:spPr>
          <a:xfrm>
            <a:off x="838179" y="1825625"/>
            <a:ext cx="10515300" cy="4351200"/>
          </a:xfrm>
          <a:prstGeom prst="rect">
            <a:avLst/>
          </a:prstGeom>
          <a:noFill/>
          <a:ln>
            <a:noFill/>
          </a:ln>
        </p:spPr>
        <p:txBody>
          <a:bodyPr anchorCtr="0" anchor="t" bIns="60925" lIns="60925" spcFirstLastPara="1" rIns="60925" wrap="square" tIns="60925">
            <a:normAutofit/>
          </a:bodyPr>
          <a:lstStyle/>
          <a:p>
            <a:pPr indent="-450850" lvl="0" marL="457200" rtl="0" algn="l">
              <a:lnSpc>
                <a:spcPct val="90000"/>
              </a:lnSpc>
              <a:spcBef>
                <a:spcPts val="1100"/>
              </a:spcBef>
              <a:spcAft>
                <a:spcPts val="0"/>
              </a:spcAft>
              <a:buSzPts val="3500"/>
              <a:buChar char="•"/>
            </a:pPr>
            <a:r>
              <a:rPr lang="en-US" sz="3500"/>
              <a:t>Software development has a </a:t>
            </a:r>
            <a:r>
              <a:rPr b="1" lang="en-US" sz="3500"/>
              <a:t>cost</a:t>
            </a:r>
            <a:endParaRPr b="1" sz="3500"/>
          </a:p>
          <a:p>
            <a:pPr indent="-425450" lvl="1" marL="914400" rtl="0" algn="l">
              <a:lnSpc>
                <a:spcPct val="90000"/>
              </a:lnSpc>
              <a:spcBef>
                <a:spcPts val="500"/>
              </a:spcBef>
              <a:spcAft>
                <a:spcPts val="0"/>
              </a:spcAft>
              <a:buSzPts val="3100"/>
              <a:buChar char="▪"/>
            </a:pPr>
            <a:r>
              <a:rPr lang="en-US" sz="3100"/>
              <a:t>Development</a:t>
            </a:r>
            <a:endParaRPr sz="3100"/>
          </a:p>
          <a:p>
            <a:pPr indent="-425450" lvl="1" marL="914400" rtl="0" algn="l">
              <a:lnSpc>
                <a:spcPct val="90000"/>
              </a:lnSpc>
              <a:spcBef>
                <a:spcPts val="500"/>
              </a:spcBef>
              <a:spcAft>
                <a:spcPts val="0"/>
              </a:spcAft>
              <a:buSzPts val="3100"/>
              <a:buChar char="▪"/>
            </a:pPr>
            <a:r>
              <a:rPr lang="en-US" sz="3100"/>
              <a:t>Maintenance</a:t>
            </a:r>
            <a:endParaRPr sz="3100"/>
          </a:p>
          <a:p>
            <a:pPr indent="-425450" lvl="1" marL="914400" rtl="0" algn="l">
              <a:lnSpc>
                <a:spcPct val="90000"/>
              </a:lnSpc>
              <a:spcBef>
                <a:spcPts val="500"/>
              </a:spcBef>
              <a:spcAft>
                <a:spcPts val="0"/>
              </a:spcAft>
              <a:buSzPts val="3100"/>
              <a:buChar char="▪"/>
            </a:pPr>
            <a:r>
              <a:rPr lang="en-US" sz="3100"/>
              <a:t>Documentation</a:t>
            </a:r>
            <a:endParaRPr sz="3100"/>
          </a:p>
          <a:p>
            <a:pPr indent="-425450" lvl="1" marL="914400" rtl="0" algn="l">
              <a:lnSpc>
                <a:spcPct val="90000"/>
              </a:lnSpc>
              <a:spcBef>
                <a:spcPts val="500"/>
              </a:spcBef>
              <a:spcAft>
                <a:spcPts val="0"/>
              </a:spcAft>
              <a:buSzPts val="3100"/>
              <a:buChar char="▪"/>
            </a:pPr>
            <a:r>
              <a:rPr lang="en-US" sz="3100"/>
              <a:t>Training</a:t>
            </a:r>
            <a:endParaRPr sz="3100"/>
          </a:p>
          <a:p>
            <a:pPr indent="-450850" lvl="0" marL="457200" rtl="0" algn="l">
              <a:lnSpc>
                <a:spcPct val="90000"/>
              </a:lnSpc>
              <a:spcBef>
                <a:spcPts val="1100"/>
              </a:spcBef>
              <a:spcAft>
                <a:spcPts val="0"/>
              </a:spcAft>
              <a:buSzPts val="3500"/>
              <a:buChar char="•"/>
            </a:pPr>
            <a:r>
              <a:rPr lang="en-US" sz="3500"/>
              <a:t>Open Source ecosystems </a:t>
            </a:r>
            <a:r>
              <a:rPr b="1" lang="en-US" sz="3500"/>
              <a:t>share</a:t>
            </a:r>
            <a:r>
              <a:rPr lang="en-US" sz="3500"/>
              <a:t> those costs</a:t>
            </a:r>
            <a:endParaRPr sz="3500"/>
          </a:p>
          <a:p>
            <a:pPr indent="-450850" lvl="0" marL="457200" rtl="0" algn="l">
              <a:lnSpc>
                <a:spcPct val="90000"/>
              </a:lnSpc>
              <a:spcBef>
                <a:spcPts val="1100"/>
              </a:spcBef>
              <a:spcAft>
                <a:spcPts val="0"/>
              </a:spcAft>
              <a:buSzPts val="3500"/>
              <a:buChar char="•"/>
            </a:pPr>
            <a:r>
              <a:rPr lang="en-US" sz="3500"/>
              <a:t>Empower developers to lead development</a:t>
            </a:r>
            <a:endParaRPr sz="3500"/>
          </a:p>
        </p:txBody>
      </p:sp>
      <p:sp>
        <p:nvSpPr>
          <p:cNvPr id="408" name="Google Shape;408;p4"/>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600"/>
              <a:buNone/>
            </a:pPr>
            <a:r>
              <a:rPr lang="en-US"/>
              <a:t>Why Open Source?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pic>
        <p:nvPicPr>
          <p:cNvPr id="413" name="Google Shape;413;p5"/>
          <p:cNvPicPr preferRelativeResize="0"/>
          <p:nvPr/>
        </p:nvPicPr>
        <p:blipFill rotWithShape="1">
          <a:blip r:embed="rId3">
            <a:alphaModFix/>
          </a:blip>
          <a:srcRect b="0" l="0" r="0" t="0"/>
          <a:stretch/>
        </p:blipFill>
        <p:spPr>
          <a:xfrm>
            <a:off x="3694696" y="3969170"/>
            <a:ext cx="644684" cy="383406"/>
          </a:xfrm>
          <a:prstGeom prst="rect">
            <a:avLst/>
          </a:prstGeom>
          <a:noFill/>
          <a:ln>
            <a:noFill/>
          </a:ln>
        </p:spPr>
      </p:pic>
      <p:pic>
        <p:nvPicPr>
          <p:cNvPr id="414" name="Google Shape;414;p5"/>
          <p:cNvPicPr preferRelativeResize="0"/>
          <p:nvPr/>
        </p:nvPicPr>
        <p:blipFill rotWithShape="1">
          <a:blip r:embed="rId4">
            <a:alphaModFix/>
          </a:blip>
          <a:srcRect b="0" l="0" r="0" t="0"/>
          <a:stretch/>
        </p:blipFill>
        <p:spPr>
          <a:xfrm>
            <a:off x="4798995" y="3531818"/>
            <a:ext cx="841480" cy="319084"/>
          </a:xfrm>
          <a:prstGeom prst="rect">
            <a:avLst/>
          </a:prstGeom>
          <a:noFill/>
          <a:ln>
            <a:noFill/>
          </a:ln>
        </p:spPr>
      </p:pic>
      <p:pic>
        <p:nvPicPr>
          <p:cNvPr id="415" name="Google Shape;415;p5"/>
          <p:cNvPicPr preferRelativeResize="0"/>
          <p:nvPr/>
        </p:nvPicPr>
        <p:blipFill rotWithShape="1">
          <a:blip r:embed="rId5">
            <a:alphaModFix/>
          </a:blip>
          <a:srcRect b="0" l="0" r="0" t="0"/>
          <a:stretch/>
        </p:blipFill>
        <p:spPr>
          <a:xfrm>
            <a:off x="4693021" y="1318342"/>
            <a:ext cx="1326935" cy="221157"/>
          </a:xfrm>
          <a:prstGeom prst="rect">
            <a:avLst/>
          </a:prstGeom>
          <a:noFill/>
          <a:ln>
            <a:noFill/>
          </a:ln>
        </p:spPr>
      </p:pic>
      <p:pic>
        <p:nvPicPr>
          <p:cNvPr id="416" name="Google Shape;416;p5"/>
          <p:cNvPicPr preferRelativeResize="0"/>
          <p:nvPr/>
        </p:nvPicPr>
        <p:blipFill rotWithShape="1">
          <a:blip r:embed="rId6">
            <a:alphaModFix/>
          </a:blip>
          <a:srcRect b="0" l="0" r="0" t="0"/>
          <a:stretch/>
        </p:blipFill>
        <p:spPr>
          <a:xfrm>
            <a:off x="4694110" y="2670997"/>
            <a:ext cx="1523572" cy="329054"/>
          </a:xfrm>
          <a:prstGeom prst="rect">
            <a:avLst/>
          </a:prstGeom>
          <a:noFill/>
          <a:ln>
            <a:noFill/>
          </a:ln>
        </p:spPr>
      </p:pic>
      <p:pic>
        <p:nvPicPr>
          <p:cNvPr id="417" name="Google Shape;417;p5"/>
          <p:cNvPicPr preferRelativeResize="0"/>
          <p:nvPr/>
        </p:nvPicPr>
        <p:blipFill rotWithShape="1">
          <a:blip r:embed="rId7">
            <a:alphaModFix/>
          </a:blip>
          <a:srcRect b="0" l="0" r="0" t="0"/>
          <a:stretch/>
        </p:blipFill>
        <p:spPr>
          <a:xfrm>
            <a:off x="8332543" y="2114550"/>
            <a:ext cx="1238766" cy="433586"/>
          </a:xfrm>
          <a:prstGeom prst="rect">
            <a:avLst/>
          </a:prstGeom>
          <a:noFill/>
          <a:ln>
            <a:noFill/>
          </a:ln>
        </p:spPr>
      </p:pic>
      <p:pic>
        <p:nvPicPr>
          <p:cNvPr id="418" name="Google Shape;418;p5"/>
          <p:cNvPicPr preferRelativeResize="0"/>
          <p:nvPr/>
        </p:nvPicPr>
        <p:blipFill rotWithShape="1">
          <a:blip r:embed="rId8">
            <a:alphaModFix/>
          </a:blip>
          <a:srcRect b="0" l="0" r="0" t="0"/>
          <a:stretch/>
        </p:blipFill>
        <p:spPr>
          <a:xfrm>
            <a:off x="6597509" y="2182115"/>
            <a:ext cx="1078448" cy="298455"/>
          </a:xfrm>
          <a:prstGeom prst="rect">
            <a:avLst/>
          </a:prstGeom>
          <a:noFill/>
          <a:ln>
            <a:noFill/>
          </a:ln>
        </p:spPr>
      </p:pic>
      <p:pic>
        <p:nvPicPr>
          <p:cNvPr id="419" name="Google Shape;419;p5"/>
          <p:cNvPicPr preferRelativeResize="0"/>
          <p:nvPr/>
        </p:nvPicPr>
        <p:blipFill rotWithShape="1">
          <a:blip r:embed="rId9">
            <a:alphaModFix/>
          </a:blip>
          <a:srcRect b="0" l="0" r="0" t="0"/>
          <a:stretch/>
        </p:blipFill>
        <p:spPr>
          <a:xfrm>
            <a:off x="2392766" y="3999706"/>
            <a:ext cx="1023264" cy="322334"/>
          </a:xfrm>
          <a:prstGeom prst="rect">
            <a:avLst/>
          </a:prstGeom>
          <a:noFill/>
          <a:ln>
            <a:noFill/>
          </a:ln>
        </p:spPr>
      </p:pic>
      <p:pic>
        <p:nvPicPr>
          <p:cNvPr id="420" name="Google Shape;420;p5"/>
          <p:cNvPicPr preferRelativeResize="0"/>
          <p:nvPr/>
        </p:nvPicPr>
        <p:blipFill rotWithShape="1">
          <a:blip r:embed="rId10">
            <a:alphaModFix/>
          </a:blip>
          <a:srcRect b="0" l="0" r="0" t="0"/>
          <a:stretch/>
        </p:blipFill>
        <p:spPr>
          <a:xfrm>
            <a:off x="7268110" y="2671515"/>
            <a:ext cx="1023276" cy="328017"/>
          </a:xfrm>
          <a:prstGeom prst="rect">
            <a:avLst/>
          </a:prstGeom>
          <a:noFill/>
          <a:ln>
            <a:noFill/>
          </a:ln>
        </p:spPr>
      </p:pic>
      <p:pic>
        <p:nvPicPr>
          <p:cNvPr id="421" name="Google Shape;421;p5"/>
          <p:cNvPicPr preferRelativeResize="0"/>
          <p:nvPr/>
        </p:nvPicPr>
        <p:blipFill rotWithShape="1">
          <a:blip r:embed="rId11">
            <a:alphaModFix/>
          </a:blip>
          <a:srcRect b="0" l="0" r="0" t="0"/>
          <a:stretch/>
        </p:blipFill>
        <p:spPr>
          <a:xfrm>
            <a:off x="7811799" y="2139659"/>
            <a:ext cx="384900" cy="383369"/>
          </a:xfrm>
          <a:prstGeom prst="rect">
            <a:avLst/>
          </a:prstGeom>
          <a:noFill/>
          <a:ln>
            <a:noFill/>
          </a:ln>
        </p:spPr>
      </p:pic>
      <p:pic>
        <p:nvPicPr>
          <p:cNvPr id="422" name="Google Shape;422;p5"/>
          <p:cNvPicPr preferRelativeResize="0"/>
          <p:nvPr/>
        </p:nvPicPr>
        <p:blipFill rotWithShape="1">
          <a:blip r:embed="rId12">
            <a:alphaModFix/>
          </a:blip>
          <a:srcRect b="0" l="0" r="0" t="0"/>
          <a:stretch/>
        </p:blipFill>
        <p:spPr>
          <a:xfrm>
            <a:off x="3989361" y="5358513"/>
            <a:ext cx="1175137" cy="329039"/>
          </a:xfrm>
          <a:prstGeom prst="rect">
            <a:avLst/>
          </a:prstGeom>
          <a:noFill/>
          <a:ln>
            <a:noFill/>
          </a:ln>
        </p:spPr>
      </p:pic>
      <p:pic>
        <p:nvPicPr>
          <p:cNvPr id="423" name="Google Shape;423;p5"/>
          <p:cNvPicPr preferRelativeResize="0"/>
          <p:nvPr/>
        </p:nvPicPr>
        <p:blipFill rotWithShape="1">
          <a:blip r:embed="rId13">
            <a:alphaModFix/>
          </a:blip>
          <a:srcRect b="0" l="0" r="0" t="0"/>
          <a:stretch/>
        </p:blipFill>
        <p:spPr>
          <a:xfrm>
            <a:off x="5902237" y="3542441"/>
            <a:ext cx="755969" cy="297838"/>
          </a:xfrm>
          <a:prstGeom prst="rect">
            <a:avLst/>
          </a:prstGeom>
          <a:noFill/>
          <a:ln>
            <a:noFill/>
          </a:ln>
        </p:spPr>
      </p:pic>
      <p:pic>
        <p:nvPicPr>
          <p:cNvPr id="424" name="Google Shape;424;p5"/>
          <p:cNvPicPr preferRelativeResize="0"/>
          <p:nvPr/>
        </p:nvPicPr>
        <p:blipFill rotWithShape="1">
          <a:blip r:embed="rId14">
            <a:alphaModFix/>
          </a:blip>
          <a:srcRect b="0" l="0" r="0" t="0"/>
          <a:stretch/>
        </p:blipFill>
        <p:spPr>
          <a:xfrm>
            <a:off x="5808602" y="5834873"/>
            <a:ext cx="1326934" cy="300900"/>
          </a:xfrm>
          <a:prstGeom prst="rect">
            <a:avLst/>
          </a:prstGeom>
          <a:noFill/>
          <a:ln>
            <a:noFill/>
          </a:ln>
        </p:spPr>
      </p:pic>
      <p:pic>
        <p:nvPicPr>
          <p:cNvPr id="425" name="Google Shape;425;p5"/>
          <p:cNvPicPr preferRelativeResize="0"/>
          <p:nvPr/>
        </p:nvPicPr>
        <p:blipFill rotWithShape="1">
          <a:blip r:embed="rId15">
            <a:alphaModFix/>
          </a:blip>
          <a:srcRect b="0" l="0" r="0" t="0"/>
          <a:stretch/>
        </p:blipFill>
        <p:spPr>
          <a:xfrm>
            <a:off x="4931939" y="6335952"/>
            <a:ext cx="1078467" cy="385649"/>
          </a:xfrm>
          <a:prstGeom prst="rect">
            <a:avLst/>
          </a:prstGeom>
          <a:noFill/>
          <a:ln>
            <a:noFill/>
          </a:ln>
        </p:spPr>
      </p:pic>
      <p:pic>
        <p:nvPicPr>
          <p:cNvPr id="426" name="Google Shape;426;p5"/>
          <p:cNvPicPr preferRelativeResize="0"/>
          <p:nvPr/>
        </p:nvPicPr>
        <p:blipFill rotWithShape="1">
          <a:blip r:embed="rId16">
            <a:alphaModFix/>
          </a:blip>
          <a:srcRect b="0" l="0" r="0" t="0"/>
          <a:stretch/>
        </p:blipFill>
        <p:spPr>
          <a:xfrm>
            <a:off x="2486221" y="5882178"/>
            <a:ext cx="1253606" cy="206290"/>
          </a:xfrm>
          <a:prstGeom prst="rect">
            <a:avLst/>
          </a:prstGeom>
          <a:noFill/>
          <a:ln>
            <a:noFill/>
          </a:ln>
        </p:spPr>
      </p:pic>
      <p:sp>
        <p:nvSpPr>
          <p:cNvPr id="427" name="Google Shape;427;p5"/>
          <p:cNvSpPr txBox="1"/>
          <p:nvPr/>
        </p:nvSpPr>
        <p:spPr>
          <a:xfrm>
            <a:off x="228400" y="1293667"/>
            <a:ext cx="1980300" cy="5434800"/>
          </a:xfrm>
          <a:prstGeom prst="rect">
            <a:avLst/>
          </a:prstGeom>
          <a:noFill/>
          <a:ln>
            <a:noFill/>
          </a:ln>
        </p:spPr>
        <p:txBody>
          <a:bodyPr anchorCtr="0" anchor="t" bIns="528000" lIns="121875" spcFirstLastPara="1" rIns="121875" wrap="square" tIns="60925">
            <a:noAutofit/>
          </a:bodyPr>
          <a:lstStyle/>
          <a:p>
            <a:pPr indent="0" lvl="0" marL="0" marR="0" rtl="0" algn="r">
              <a:lnSpc>
                <a:spcPct val="200000"/>
              </a:lnSpc>
              <a:spcBef>
                <a:spcPts val="0"/>
              </a:spcBef>
              <a:spcAft>
                <a:spcPts val="0"/>
              </a:spcAft>
              <a:buClr>
                <a:srgbClr val="000000"/>
              </a:buClr>
              <a:buSzPts val="1500"/>
              <a:buFont typeface="Arial"/>
              <a:buNone/>
            </a:pPr>
            <a:r>
              <a:rPr b="0" i="0" lang="en-US" sz="1500" u="none" cap="none" strike="noStrike">
                <a:solidFill>
                  <a:srgbClr val="3F3F3F"/>
                </a:solidFill>
                <a:latin typeface="Open Sans SemiBold"/>
                <a:ea typeface="Open Sans SemiBold"/>
                <a:cs typeface="Open Sans SemiBold"/>
                <a:sym typeface="Open Sans SemiBold"/>
              </a:rPr>
              <a:t>Vertical Industry</a:t>
            </a:r>
            <a:endParaRPr b="0"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Clr>
                <a:srgbClr val="000000"/>
              </a:buClr>
              <a:buSzPts val="1500"/>
              <a:buFont typeface="Arial"/>
              <a:buNone/>
            </a:pPr>
            <a:r>
              <a:rPr b="0" i="0" lang="en-US" sz="1500" u="none" cap="none" strike="noStrike">
                <a:solidFill>
                  <a:srgbClr val="3F3F3F"/>
                </a:solidFill>
                <a:latin typeface="Open Sans SemiBold"/>
                <a:ea typeface="Open Sans SemiBold"/>
                <a:cs typeface="Open Sans SemiBold"/>
                <a:sym typeface="Open Sans SemiBold"/>
              </a:rPr>
              <a:t>Security</a:t>
            </a:r>
            <a:endParaRPr b="0"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Clr>
                <a:srgbClr val="000000"/>
              </a:buClr>
              <a:buSzPts val="1500"/>
              <a:buFont typeface="Arial"/>
              <a:buNone/>
            </a:pPr>
            <a:r>
              <a:rPr b="0" i="0" lang="en-US" sz="1500" u="none" cap="none" strike="noStrike">
                <a:solidFill>
                  <a:srgbClr val="3F3F3F"/>
                </a:solidFill>
                <a:latin typeface="Open Sans SemiBold"/>
                <a:ea typeface="Open Sans SemiBold"/>
                <a:cs typeface="Open Sans SemiBold"/>
                <a:sym typeface="Open Sans SemiBold"/>
              </a:rPr>
              <a:t>AI &amp; Data</a:t>
            </a:r>
            <a:endParaRPr b="0"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Clr>
                <a:srgbClr val="000000"/>
              </a:buClr>
              <a:buSzPts val="1500"/>
              <a:buFont typeface="Arial"/>
              <a:buNone/>
            </a:pPr>
            <a:r>
              <a:rPr b="0" i="0" lang="en-US" sz="1500" u="none" cap="none" strike="noStrike">
                <a:solidFill>
                  <a:srgbClr val="3F3F3F"/>
                </a:solidFill>
                <a:latin typeface="Open Sans SemiBold"/>
                <a:ea typeface="Open Sans SemiBold"/>
                <a:cs typeface="Open Sans SemiBold"/>
                <a:sym typeface="Open Sans SemiBold"/>
              </a:rPr>
              <a:t>Cloud</a:t>
            </a:r>
            <a:endParaRPr b="0"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Clr>
                <a:srgbClr val="000000"/>
              </a:buClr>
              <a:buSzPts val="1500"/>
              <a:buFont typeface="Arial"/>
              <a:buNone/>
            </a:pPr>
            <a:r>
              <a:rPr b="0" i="0" lang="en-US" sz="1500" u="none" cap="none" strike="noStrike">
                <a:solidFill>
                  <a:srgbClr val="3F3F3F"/>
                </a:solidFill>
                <a:latin typeface="Open Sans SemiBold"/>
                <a:ea typeface="Open Sans SemiBold"/>
                <a:cs typeface="Open Sans SemiBold"/>
                <a:sym typeface="Open Sans SemiBold"/>
              </a:rPr>
              <a:t>Networking</a:t>
            </a:r>
            <a:endParaRPr b="0"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Clr>
                <a:srgbClr val="000000"/>
              </a:buClr>
              <a:buSzPts val="1500"/>
              <a:buFont typeface="Arial"/>
              <a:buNone/>
            </a:pPr>
            <a:r>
              <a:rPr b="0" i="0" lang="en-US" sz="1500" u="none" cap="none" strike="noStrike">
                <a:solidFill>
                  <a:srgbClr val="3F3F3F"/>
                </a:solidFill>
                <a:latin typeface="Open Sans SemiBold"/>
                <a:ea typeface="Open Sans SemiBold"/>
                <a:cs typeface="Open Sans SemiBold"/>
                <a:sym typeface="Open Sans SemiBold"/>
              </a:rPr>
              <a:t>Edge &amp; IoT</a:t>
            </a:r>
            <a:endParaRPr b="0"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Clr>
                <a:srgbClr val="000000"/>
              </a:buClr>
              <a:buSzPts val="1500"/>
              <a:buFont typeface="Arial"/>
              <a:buNone/>
            </a:pPr>
            <a:r>
              <a:rPr b="0" i="0" lang="en-US" sz="1500" u="none" cap="none" strike="noStrike">
                <a:solidFill>
                  <a:srgbClr val="3F3F3F"/>
                </a:solidFill>
                <a:latin typeface="Open Sans SemiBold"/>
                <a:ea typeface="Open Sans SemiBold"/>
                <a:cs typeface="Open Sans SemiBold"/>
                <a:sym typeface="Open Sans SemiBold"/>
              </a:rPr>
              <a:t>Web</a:t>
            </a:r>
            <a:endParaRPr b="0"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Clr>
                <a:srgbClr val="000000"/>
              </a:buClr>
              <a:buSzPts val="1500"/>
              <a:buFont typeface="Arial"/>
              <a:buNone/>
            </a:pPr>
            <a:r>
              <a:rPr b="0" i="0" lang="en-US" sz="1500" u="none" cap="none" strike="noStrike">
                <a:solidFill>
                  <a:srgbClr val="3F3F3F"/>
                </a:solidFill>
                <a:latin typeface="Open Sans SemiBold"/>
                <a:ea typeface="Open Sans SemiBold"/>
                <a:cs typeface="Open Sans SemiBold"/>
                <a:sym typeface="Open Sans SemiBold"/>
              </a:rPr>
              <a:t>Visual Effects</a:t>
            </a:r>
            <a:endParaRPr b="0"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Clr>
                <a:srgbClr val="000000"/>
              </a:buClr>
              <a:buSzPts val="1500"/>
              <a:buFont typeface="Arial"/>
              <a:buNone/>
            </a:pPr>
            <a:r>
              <a:rPr b="0" i="0" lang="en-US" sz="1500" u="none" cap="none" strike="noStrike">
                <a:solidFill>
                  <a:srgbClr val="000000"/>
                </a:solidFill>
                <a:latin typeface="Open Sans SemiBold"/>
                <a:ea typeface="Open Sans SemiBold"/>
                <a:cs typeface="Open Sans SemiBold"/>
                <a:sym typeface="Open Sans SemiBold"/>
              </a:rPr>
              <a:t>Sustainability</a:t>
            </a:r>
            <a:endParaRPr b="0" i="0" sz="15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Clr>
                <a:srgbClr val="000000"/>
              </a:buClr>
              <a:buSzPts val="1500"/>
              <a:buFont typeface="Arial"/>
              <a:buNone/>
            </a:pPr>
            <a:r>
              <a:rPr b="0" i="0" lang="en-US" sz="1500" u="none" cap="none" strike="noStrike">
                <a:solidFill>
                  <a:srgbClr val="3F3F3F"/>
                </a:solidFill>
                <a:latin typeface="Open Sans SemiBold"/>
                <a:ea typeface="Open Sans SemiBold"/>
                <a:cs typeface="Open Sans SemiBold"/>
                <a:sym typeface="Open Sans SemiBold"/>
              </a:rPr>
              <a:t>Digital Trust</a:t>
            </a:r>
            <a:endParaRPr b="0" i="0" sz="15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Clr>
                <a:srgbClr val="000000"/>
              </a:buClr>
              <a:buSzPts val="1500"/>
              <a:buFont typeface="Arial"/>
              <a:buNone/>
            </a:pPr>
            <a:r>
              <a:rPr b="0" i="0" lang="en-US" sz="1500" u="none" cap="none" strike="noStrike">
                <a:solidFill>
                  <a:srgbClr val="000000"/>
                </a:solidFill>
                <a:latin typeface="Open Sans SemiBold"/>
                <a:ea typeface="Open Sans SemiBold"/>
                <a:cs typeface="Open Sans SemiBold"/>
                <a:sym typeface="Open Sans SemiBold"/>
              </a:rPr>
              <a:t>Hardware</a:t>
            </a:r>
            <a:endParaRPr b="0" i="0" sz="15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Clr>
                <a:srgbClr val="000000"/>
              </a:buClr>
              <a:buSzPts val="1500"/>
              <a:buFont typeface="Arial"/>
              <a:buNone/>
            </a:pPr>
            <a:r>
              <a:rPr b="0" i="0" lang="en-US" sz="1500" u="none" cap="none" strike="noStrike">
                <a:solidFill>
                  <a:srgbClr val="000000"/>
                </a:solidFill>
                <a:latin typeface="Open Sans SemiBold"/>
                <a:ea typeface="Open Sans SemiBold"/>
                <a:cs typeface="Open Sans SemiBold"/>
                <a:sym typeface="Open Sans SemiBold"/>
              </a:rPr>
              <a:t>Standards</a:t>
            </a:r>
            <a:endParaRPr b="0" i="0" sz="1500" u="none" cap="none" strike="noStrike">
              <a:solidFill>
                <a:srgbClr val="000000"/>
              </a:solidFill>
              <a:latin typeface="Open Sans SemiBold"/>
              <a:ea typeface="Open Sans SemiBold"/>
              <a:cs typeface="Open Sans SemiBold"/>
              <a:sym typeface="Open Sans SemiBold"/>
            </a:endParaRPr>
          </a:p>
        </p:txBody>
      </p:sp>
      <p:cxnSp>
        <p:nvCxnSpPr>
          <p:cNvPr id="428" name="Google Shape;428;p5"/>
          <p:cNvCxnSpPr/>
          <p:nvPr/>
        </p:nvCxnSpPr>
        <p:spPr>
          <a:xfrm rot="10800000">
            <a:off x="789367" y="1657065"/>
            <a:ext cx="11121600" cy="0"/>
          </a:xfrm>
          <a:prstGeom prst="straightConnector1">
            <a:avLst/>
          </a:prstGeom>
          <a:noFill/>
          <a:ln cap="flat" cmpd="sng" w="9525">
            <a:solidFill>
              <a:srgbClr val="EFEFEF"/>
            </a:solidFill>
            <a:prstDash val="solid"/>
            <a:round/>
            <a:headEnd len="sm" w="sm" type="none"/>
            <a:tailEnd len="sm" w="sm" type="none"/>
          </a:ln>
        </p:spPr>
      </p:cxnSp>
      <p:cxnSp>
        <p:nvCxnSpPr>
          <p:cNvPr id="429" name="Google Shape;429;p5"/>
          <p:cNvCxnSpPr/>
          <p:nvPr/>
        </p:nvCxnSpPr>
        <p:spPr>
          <a:xfrm rot="10800000">
            <a:off x="789367" y="2112302"/>
            <a:ext cx="11121600" cy="0"/>
          </a:xfrm>
          <a:prstGeom prst="straightConnector1">
            <a:avLst/>
          </a:prstGeom>
          <a:noFill/>
          <a:ln cap="flat" cmpd="sng" w="9525">
            <a:solidFill>
              <a:srgbClr val="EFEFEF"/>
            </a:solidFill>
            <a:prstDash val="solid"/>
            <a:round/>
            <a:headEnd len="sm" w="sm" type="none"/>
            <a:tailEnd len="sm" w="sm" type="none"/>
          </a:ln>
        </p:spPr>
      </p:cxnSp>
      <p:cxnSp>
        <p:nvCxnSpPr>
          <p:cNvPr id="430" name="Google Shape;430;p5"/>
          <p:cNvCxnSpPr/>
          <p:nvPr/>
        </p:nvCxnSpPr>
        <p:spPr>
          <a:xfrm rot="10800000">
            <a:off x="789367" y="2567538"/>
            <a:ext cx="11121600" cy="0"/>
          </a:xfrm>
          <a:prstGeom prst="straightConnector1">
            <a:avLst/>
          </a:prstGeom>
          <a:noFill/>
          <a:ln cap="flat" cmpd="sng" w="9525">
            <a:solidFill>
              <a:srgbClr val="EFEFEF"/>
            </a:solidFill>
            <a:prstDash val="solid"/>
            <a:round/>
            <a:headEnd len="sm" w="sm" type="none"/>
            <a:tailEnd len="sm" w="sm" type="none"/>
          </a:ln>
        </p:spPr>
      </p:cxnSp>
      <p:cxnSp>
        <p:nvCxnSpPr>
          <p:cNvPr id="431" name="Google Shape;431;p5"/>
          <p:cNvCxnSpPr/>
          <p:nvPr/>
        </p:nvCxnSpPr>
        <p:spPr>
          <a:xfrm rot="10800000">
            <a:off x="789367" y="3022775"/>
            <a:ext cx="11121600" cy="0"/>
          </a:xfrm>
          <a:prstGeom prst="straightConnector1">
            <a:avLst/>
          </a:prstGeom>
          <a:noFill/>
          <a:ln cap="flat" cmpd="sng" w="9525">
            <a:solidFill>
              <a:srgbClr val="EFEFEF"/>
            </a:solidFill>
            <a:prstDash val="solid"/>
            <a:round/>
            <a:headEnd len="sm" w="sm" type="none"/>
            <a:tailEnd len="sm" w="sm" type="none"/>
          </a:ln>
        </p:spPr>
      </p:cxnSp>
      <p:cxnSp>
        <p:nvCxnSpPr>
          <p:cNvPr id="432" name="Google Shape;432;p5"/>
          <p:cNvCxnSpPr/>
          <p:nvPr/>
        </p:nvCxnSpPr>
        <p:spPr>
          <a:xfrm rot="10800000">
            <a:off x="789367" y="3478012"/>
            <a:ext cx="11121600" cy="0"/>
          </a:xfrm>
          <a:prstGeom prst="straightConnector1">
            <a:avLst/>
          </a:prstGeom>
          <a:noFill/>
          <a:ln cap="flat" cmpd="sng" w="9525">
            <a:solidFill>
              <a:srgbClr val="EFEFEF"/>
            </a:solidFill>
            <a:prstDash val="solid"/>
            <a:round/>
            <a:headEnd len="sm" w="sm" type="none"/>
            <a:tailEnd len="sm" w="sm" type="none"/>
          </a:ln>
        </p:spPr>
      </p:cxnSp>
      <p:cxnSp>
        <p:nvCxnSpPr>
          <p:cNvPr id="433" name="Google Shape;433;p5"/>
          <p:cNvCxnSpPr/>
          <p:nvPr/>
        </p:nvCxnSpPr>
        <p:spPr>
          <a:xfrm rot="10800000">
            <a:off x="789367" y="3933249"/>
            <a:ext cx="11121600" cy="0"/>
          </a:xfrm>
          <a:prstGeom prst="straightConnector1">
            <a:avLst/>
          </a:prstGeom>
          <a:noFill/>
          <a:ln cap="flat" cmpd="sng" w="9525">
            <a:solidFill>
              <a:srgbClr val="EFEFEF"/>
            </a:solidFill>
            <a:prstDash val="solid"/>
            <a:round/>
            <a:headEnd len="sm" w="sm" type="none"/>
            <a:tailEnd len="sm" w="sm" type="none"/>
          </a:ln>
        </p:spPr>
      </p:cxnSp>
      <p:cxnSp>
        <p:nvCxnSpPr>
          <p:cNvPr id="434" name="Google Shape;434;p5"/>
          <p:cNvCxnSpPr/>
          <p:nvPr/>
        </p:nvCxnSpPr>
        <p:spPr>
          <a:xfrm rot="10800000">
            <a:off x="789367" y="4388486"/>
            <a:ext cx="11121600" cy="0"/>
          </a:xfrm>
          <a:prstGeom prst="straightConnector1">
            <a:avLst/>
          </a:prstGeom>
          <a:noFill/>
          <a:ln cap="flat" cmpd="sng" w="9525">
            <a:solidFill>
              <a:srgbClr val="EFEFEF"/>
            </a:solidFill>
            <a:prstDash val="solid"/>
            <a:round/>
            <a:headEnd len="sm" w="sm" type="none"/>
            <a:tailEnd len="sm" w="sm" type="none"/>
          </a:ln>
        </p:spPr>
      </p:cxnSp>
      <p:cxnSp>
        <p:nvCxnSpPr>
          <p:cNvPr id="435" name="Google Shape;435;p5"/>
          <p:cNvCxnSpPr/>
          <p:nvPr/>
        </p:nvCxnSpPr>
        <p:spPr>
          <a:xfrm rot="10800000">
            <a:off x="789367" y="5298959"/>
            <a:ext cx="11121600" cy="0"/>
          </a:xfrm>
          <a:prstGeom prst="straightConnector1">
            <a:avLst/>
          </a:prstGeom>
          <a:noFill/>
          <a:ln cap="flat" cmpd="sng" w="9525">
            <a:solidFill>
              <a:srgbClr val="EFEFEF"/>
            </a:solidFill>
            <a:prstDash val="solid"/>
            <a:round/>
            <a:headEnd len="sm" w="sm" type="none"/>
            <a:tailEnd len="sm" w="sm" type="none"/>
          </a:ln>
        </p:spPr>
      </p:cxnSp>
      <p:cxnSp>
        <p:nvCxnSpPr>
          <p:cNvPr id="436" name="Google Shape;436;p5"/>
          <p:cNvCxnSpPr/>
          <p:nvPr/>
        </p:nvCxnSpPr>
        <p:spPr>
          <a:xfrm rot="10800000">
            <a:off x="789367" y="5754196"/>
            <a:ext cx="11121600" cy="0"/>
          </a:xfrm>
          <a:prstGeom prst="straightConnector1">
            <a:avLst/>
          </a:prstGeom>
          <a:noFill/>
          <a:ln cap="flat" cmpd="sng" w="9525">
            <a:solidFill>
              <a:srgbClr val="EFEFEF"/>
            </a:solidFill>
            <a:prstDash val="solid"/>
            <a:round/>
            <a:headEnd len="sm" w="sm" type="none"/>
            <a:tailEnd len="sm" w="sm" type="none"/>
          </a:ln>
        </p:spPr>
      </p:cxnSp>
      <p:cxnSp>
        <p:nvCxnSpPr>
          <p:cNvPr id="437" name="Google Shape;437;p5"/>
          <p:cNvCxnSpPr/>
          <p:nvPr/>
        </p:nvCxnSpPr>
        <p:spPr>
          <a:xfrm rot="10800000">
            <a:off x="789367" y="4843723"/>
            <a:ext cx="11121600" cy="0"/>
          </a:xfrm>
          <a:prstGeom prst="straightConnector1">
            <a:avLst/>
          </a:prstGeom>
          <a:noFill/>
          <a:ln cap="flat" cmpd="sng" w="9525">
            <a:solidFill>
              <a:srgbClr val="EFEFEF"/>
            </a:solidFill>
            <a:prstDash val="solid"/>
            <a:round/>
            <a:headEnd len="sm" w="sm" type="none"/>
            <a:tailEnd len="sm" w="sm" type="none"/>
          </a:ln>
        </p:spPr>
      </p:cxnSp>
      <p:cxnSp>
        <p:nvCxnSpPr>
          <p:cNvPr id="438" name="Google Shape;438;p5"/>
          <p:cNvCxnSpPr/>
          <p:nvPr/>
        </p:nvCxnSpPr>
        <p:spPr>
          <a:xfrm rot="10800000">
            <a:off x="789367" y="6209433"/>
            <a:ext cx="11121600" cy="0"/>
          </a:xfrm>
          <a:prstGeom prst="straightConnector1">
            <a:avLst/>
          </a:prstGeom>
          <a:noFill/>
          <a:ln cap="flat" cmpd="sng" w="9525">
            <a:solidFill>
              <a:srgbClr val="EFEFEF"/>
            </a:solidFill>
            <a:prstDash val="solid"/>
            <a:round/>
            <a:headEnd len="sm" w="sm" type="none"/>
            <a:tailEnd len="sm" w="sm" type="none"/>
          </a:ln>
        </p:spPr>
      </p:cxnSp>
      <p:pic>
        <p:nvPicPr>
          <p:cNvPr id="439" name="Google Shape;439;p5"/>
          <p:cNvPicPr preferRelativeResize="0"/>
          <p:nvPr/>
        </p:nvPicPr>
        <p:blipFill rotWithShape="1">
          <a:blip r:embed="rId17">
            <a:alphaModFix/>
          </a:blip>
          <a:srcRect b="0" l="0" r="0" t="0"/>
          <a:stretch/>
        </p:blipFill>
        <p:spPr>
          <a:xfrm>
            <a:off x="2348917" y="1709152"/>
            <a:ext cx="926001" cy="351064"/>
          </a:xfrm>
          <a:prstGeom prst="rect">
            <a:avLst/>
          </a:prstGeom>
          <a:noFill/>
          <a:ln>
            <a:noFill/>
          </a:ln>
        </p:spPr>
      </p:pic>
      <p:cxnSp>
        <p:nvCxnSpPr>
          <p:cNvPr id="440" name="Google Shape;440;p5"/>
          <p:cNvCxnSpPr/>
          <p:nvPr/>
        </p:nvCxnSpPr>
        <p:spPr>
          <a:xfrm flipH="1" rot="10800000">
            <a:off x="2201633" y="1365633"/>
            <a:ext cx="7200" cy="5326800"/>
          </a:xfrm>
          <a:prstGeom prst="straightConnector1">
            <a:avLst/>
          </a:prstGeom>
          <a:noFill/>
          <a:ln cap="flat" cmpd="sng" w="9525">
            <a:solidFill>
              <a:srgbClr val="EFEFEF"/>
            </a:solidFill>
            <a:prstDash val="solid"/>
            <a:round/>
            <a:headEnd len="sm" w="sm" type="none"/>
            <a:tailEnd len="sm" w="sm" type="none"/>
          </a:ln>
        </p:spPr>
      </p:cxnSp>
      <p:pic>
        <p:nvPicPr>
          <p:cNvPr id="441" name="Google Shape;441;p5"/>
          <p:cNvPicPr preferRelativeResize="0"/>
          <p:nvPr/>
        </p:nvPicPr>
        <p:blipFill rotWithShape="1">
          <a:blip r:embed="rId18">
            <a:alphaModFix/>
          </a:blip>
          <a:srcRect b="0" l="0" r="0" t="0"/>
          <a:stretch/>
        </p:blipFill>
        <p:spPr>
          <a:xfrm>
            <a:off x="7429117" y="3077548"/>
            <a:ext cx="926083" cy="345673"/>
          </a:xfrm>
          <a:prstGeom prst="rect">
            <a:avLst/>
          </a:prstGeom>
          <a:noFill/>
          <a:ln>
            <a:noFill/>
          </a:ln>
        </p:spPr>
      </p:pic>
      <p:pic>
        <p:nvPicPr>
          <p:cNvPr id="442" name="Google Shape;442;p5"/>
          <p:cNvPicPr preferRelativeResize="0"/>
          <p:nvPr/>
        </p:nvPicPr>
        <p:blipFill rotWithShape="1">
          <a:blip r:embed="rId19">
            <a:alphaModFix/>
          </a:blip>
          <a:srcRect b="0" l="0" r="0" t="0"/>
          <a:stretch/>
        </p:blipFill>
        <p:spPr>
          <a:xfrm>
            <a:off x="8500712" y="1690327"/>
            <a:ext cx="926051" cy="336380"/>
          </a:xfrm>
          <a:prstGeom prst="rect">
            <a:avLst/>
          </a:prstGeom>
          <a:noFill/>
          <a:ln>
            <a:noFill/>
          </a:ln>
        </p:spPr>
      </p:pic>
      <p:pic>
        <p:nvPicPr>
          <p:cNvPr id="443" name="Google Shape;443;p5"/>
          <p:cNvPicPr preferRelativeResize="0"/>
          <p:nvPr/>
        </p:nvPicPr>
        <p:blipFill rotWithShape="1">
          <a:blip r:embed="rId20">
            <a:alphaModFix/>
          </a:blip>
          <a:srcRect b="0" l="0" r="0" t="0"/>
          <a:stretch/>
        </p:blipFill>
        <p:spPr>
          <a:xfrm>
            <a:off x="6919967" y="3492772"/>
            <a:ext cx="794349" cy="397176"/>
          </a:xfrm>
          <a:prstGeom prst="rect">
            <a:avLst/>
          </a:prstGeom>
          <a:noFill/>
          <a:ln>
            <a:noFill/>
          </a:ln>
        </p:spPr>
      </p:pic>
      <p:pic>
        <p:nvPicPr>
          <p:cNvPr id="444" name="Google Shape;444;p5"/>
          <p:cNvPicPr preferRelativeResize="0"/>
          <p:nvPr/>
        </p:nvPicPr>
        <p:blipFill rotWithShape="1">
          <a:blip r:embed="rId21">
            <a:alphaModFix/>
          </a:blip>
          <a:srcRect b="0" l="0" r="0" t="0"/>
          <a:stretch/>
        </p:blipFill>
        <p:spPr>
          <a:xfrm>
            <a:off x="6279855" y="2674063"/>
            <a:ext cx="926083" cy="322922"/>
          </a:xfrm>
          <a:prstGeom prst="rect">
            <a:avLst/>
          </a:prstGeom>
          <a:noFill/>
          <a:ln>
            <a:noFill/>
          </a:ln>
        </p:spPr>
      </p:pic>
      <p:pic>
        <p:nvPicPr>
          <p:cNvPr id="445" name="Google Shape;445;p5"/>
          <p:cNvPicPr preferRelativeResize="0"/>
          <p:nvPr/>
        </p:nvPicPr>
        <p:blipFill rotWithShape="1">
          <a:blip r:embed="rId22">
            <a:alphaModFix/>
          </a:blip>
          <a:srcRect b="0" l="0" r="0" t="0"/>
          <a:stretch/>
        </p:blipFill>
        <p:spPr>
          <a:xfrm>
            <a:off x="10437379" y="3542204"/>
            <a:ext cx="1175144" cy="298311"/>
          </a:xfrm>
          <a:prstGeom prst="rect">
            <a:avLst/>
          </a:prstGeom>
          <a:noFill/>
          <a:ln>
            <a:noFill/>
          </a:ln>
        </p:spPr>
      </p:pic>
      <p:pic>
        <p:nvPicPr>
          <p:cNvPr id="446" name="Google Shape;446;p5"/>
          <p:cNvPicPr preferRelativeResize="0"/>
          <p:nvPr/>
        </p:nvPicPr>
        <p:blipFill rotWithShape="1">
          <a:blip r:embed="rId23">
            <a:alphaModFix/>
          </a:blip>
          <a:srcRect b="0" l="0" r="0" t="0"/>
          <a:stretch/>
        </p:blipFill>
        <p:spPr>
          <a:xfrm>
            <a:off x="3696012" y="6374259"/>
            <a:ext cx="1023283" cy="309034"/>
          </a:xfrm>
          <a:prstGeom prst="rect">
            <a:avLst/>
          </a:prstGeom>
          <a:noFill/>
          <a:ln>
            <a:noFill/>
          </a:ln>
        </p:spPr>
      </p:pic>
      <p:pic>
        <p:nvPicPr>
          <p:cNvPr id="447" name="Google Shape;447;p5"/>
          <p:cNvPicPr preferRelativeResize="0"/>
          <p:nvPr/>
        </p:nvPicPr>
        <p:blipFill rotWithShape="1">
          <a:blip r:embed="rId24">
            <a:alphaModFix/>
          </a:blip>
          <a:srcRect b="0" l="0" r="0" t="0"/>
          <a:stretch/>
        </p:blipFill>
        <p:spPr>
          <a:xfrm>
            <a:off x="7976077" y="3493919"/>
            <a:ext cx="644679" cy="394882"/>
          </a:xfrm>
          <a:prstGeom prst="rect">
            <a:avLst/>
          </a:prstGeom>
          <a:noFill/>
          <a:ln>
            <a:noFill/>
          </a:ln>
        </p:spPr>
      </p:pic>
      <p:pic>
        <p:nvPicPr>
          <p:cNvPr id="448" name="Google Shape;448;p5"/>
          <p:cNvPicPr preferRelativeResize="0"/>
          <p:nvPr/>
        </p:nvPicPr>
        <p:blipFill rotWithShape="1">
          <a:blip r:embed="rId25">
            <a:alphaModFix/>
          </a:blip>
          <a:srcRect b="0" l="0" r="0" t="0"/>
          <a:stretch/>
        </p:blipFill>
        <p:spPr>
          <a:xfrm>
            <a:off x="9513010" y="4041556"/>
            <a:ext cx="841502" cy="238636"/>
          </a:xfrm>
          <a:prstGeom prst="rect">
            <a:avLst/>
          </a:prstGeom>
          <a:noFill/>
          <a:ln>
            <a:noFill/>
          </a:ln>
        </p:spPr>
      </p:pic>
      <p:pic>
        <p:nvPicPr>
          <p:cNvPr id="449" name="Google Shape;449;p5"/>
          <p:cNvPicPr preferRelativeResize="0"/>
          <p:nvPr/>
        </p:nvPicPr>
        <p:blipFill rotWithShape="1">
          <a:blip r:embed="rId26">
            <a:alphaModFix/>
          </a:blip>
          <a:srcRect b="0" l="0" r="0" t="0"/>
          <a:stretch/>
        </p:blipFill>
        <p:spPr>
          <a:xfrm>
            <a:off x="10768994" y="2165797"/>
            <a:ext cx="1253603" cy="331092"/>
          </a:xfrm>
          <a:prstGeom prst="rect">
            <a:avLst/>
          </a:prstGeom>
          <a:noFill/>
          <a:ln>
            <a:noFill/>
          </a:ln>
        </p:spPr>
      </p:pic>
      <p:pic>
        <p:nvPicPr>
          <p:cNvPr id="450" name="Google Shape;450;p5"/>
          <p:cNvPicPr preferRelativeResize="0"/>
          <p:nvPr/>
        </p:nvPicPr>
        <p:blipFill rotWithShape="1">
          <a:blip r:embed="rId27">
            <a:alphaModFix/>
          </a:blip>
          <a:srcRect b="0" l="0" r="0" t="0"/>
          <a:stretch/>
        </p:blipFill>
        <p:spPr>
          <a:xfrm>
            <a:off x="10389332" y="1234042"/>
            <a:ext cx="1175134" cy="389758"/>
          </a:xfrm>
          <a:prstGeom prst="rect">
            <a:avLst/>
          </a:prstGeom>
          <a:noFill/>
          <a:ln>
            <a:noFill/>
          </a:ln>
        </p:spPr>
      </p:pic>
      <p:pic>
        <p:nvPicPr>
          <p:cNvPr id="451" name="Google Shape;451;p5"/>
          <p:cNvPicPr preferRelativeResize="0"/>
          <p:nvPr/>
        </p:nvPicPr>
        <p:blipFill rotWithShape="1">
          <a:blip r:embed="rId28">
            <a:alphaModFix/>
          </a:blip>
          <a:srcRect b="0" l="0" r="0" t="0"/>
          <a:stretch/>
        </p:blipFill>
        <p:spPr>
          <a:xfrm>
            <a:off x="3453245" y="1752331"/>
            <a:ext cx="973133" cy="264706"/>
          </a:xfrm>
          <a:prstGeom prst="rect">
            <a:avLst/>
          </a:prstGeom>
          <a:noFill/>
          <a:ln>
            <a:noFill/>
          </a:ln>
        </p:spPr>
      </p:pic>
      <p:pic>
        <p:nvPicPr>
          <p:cNvPr id="452" name="Google Shape;452;p5"/>
          <p:cNvPicPr preferRelativeResize="0"/>
          <p:nvPr/>
        </p:nvPicPr>
        <p:blipFill rotWithShape="1">
          <a:blip r:embed="rId29">
            <a:alphaModFix/>
          </a:blip>
          <a:srcRect b="0" l="0" r="0" t="0"/>
          <a:stretch/>
        </p:blipFill>
        <p:spPr>
          <a:xfrm>
            <a:off x="4604705" y="1734244"/>
            <a:ext cx="1253600" cy="300880"/>
          </a:xfrm>
          <a:prstGeom prst="rect">
            <a:avLst/>
          </a:prstGeom>
          <a:noFill/>
          <a:ln>
            <a:noFill/>
          </a:ln>
        </p:spPr>
      </p:pic>
      <p:pic>
        <p:nvPicPr>
          <p:cNvPr id="453" name="Google Shape;453;p5"/>
          <p:cNvPicPr preferRelativeResize="0"/>
          <p:nvPr/>
        </p:nvPicPr>
        <p:blipFill rotWithShape="1">
          <a:blip r:embed="rId30">
            <a:alphaModFix/>
          </a:blip>
          <a:srcRect b="0" l="0" r="0" t="0"/>
          <a:stretch/>
        </p:blipFill>
        <p:spPr>
          <a:xfrm>
            <a:off x="6036632" y="1734801"/>
            <a:ext cx="1078472" cy="349111"/>
          </a:xfrm>
          <a:prstGeom prst="rect">
            <a:avLst/>
          </a:prstGeom>
          <a:noFill/>
          <a:ln>
            <a:noFill/>
          </a:ln>
        </p:spPr>
      </p:pic>
      <p:pic>
        <p:nvPicPr>
          <p:cNvPr id="454" name="Google Shape;454;p5"/>
          <p:cNvPicPr preferRelativeResize="0"/>
          <p:nvPr/>
        </p:nvPicPr>
        <p:blipFill rotWithShape="1">
          <a:blip r:embed="rId31">
            <a:alphaModFix/>
          </a:blip>
          <a:srcRect b="0" l="0" r="0" t="0"/>
          <a:stretch/>
        </p:blipFill>
        <p:spPr>
          <a:xfrm>
            <a:off x="7294823" y="1770233"/>
            <a:ext cx="973134" cy="264697"/>
          </a:xfrm>
          <a:prstGeom prst="rect">
            <a:avLst/>
          </a:prstGeom>
          <a:noFill/>
          <a:ln>
            <a:noFill/>
          </a:ln>
        </p:spPr>
      </p:pic>
      <p:pic>
        <p:nvPicPr>
          <p:cNvPr id="455" name="Google Shape;455;p5"/>
          <p:cNvPicPr preferRelativeResize="0"/>
          <p:nvPr/>
        </p:nvPicPr>
        <p:blipFill rotWithShape="1">
          <a:blip r:embed="rId32">
            <a:alphaModFix/>
          </a:blip>
          <a:srcRect b="0" l="0" r="0" t="0"/>
          <a:stretch/>
        </p:blipFill>
        <p:spPr>
          <a:xfrm>
            <a:off x="2404900" y="2239903"/>
            <a:ext cx="1353311" cy="182880"/>
          </a:xfrm>
          <a:prstGeom prst="rect">
            <a:avLst/>
          </a:prstGeom>
          <a:noFill/>
          <a:ln>
            <a:noFill/>
          </a:ln>
        </p:spPr>
      </p:pic>
      <p:pic>
        <p:nvPicPr>
          <p:cNvPr id="456" name="Google Shape;456;p5"/>
          <p:cNvPicPr preferRelativeResize="0"/>
          <p:nvPr/>
        </p:nvPicPr>
        <p:blipFill rotWithShape="1">
          <a:blip r:embed="rId33">
            <a:alphaModFix/>
          </a:blip>
          <a:srcRect b="0" l="0" r="0" t="0"/>
          <a:stretch/>
        </p:blipFill>
        <p:spPr>
          <a:xfrm>
            <a:off x="2404898" y="1337481"/>
            <a:ext cx="2063930" cy="182880"/>
          </a:xfrm>
          <a:prstGeom prst="rect">
            <a:avLst/>
          </a:prstGeom>
          <a:noFill/>
          <a:ln>
            <a:noFill/>
          </a:ln>
        </p:spPr>
      </p:pic>
      <p:pic>
        <p:nvPicPr>
          <p:cNvPr id="457" name="Google Shape;457;p5"/>
          <p:cNvPicPr preferRelativeResize="0"/>
          <p:nvPr/>
        </p:nvPicPr>
        <p:blipFill rotWithShape="1">
          <a:blip r:embed="rId34">
            <a:alphaModFix/>
          </a:blip>
          <a:srcRect b="0" l="0" r="0" t="0"/>
          <a:stretch/>
        </p:blipFill>
        <p:spPr>
          <a:xfrm>
            <a:off x="7441475" y="1310405"/>
            <a:ext cx="1253601" cy="237032"/>
          </a:xfrm>
          <a:prstGeom prst="rect">
            <a:avLst/>
          </a:prstGeom>
          <a:noFill/>
          <a:ln>
            <a:noFill/>
          </a:ln>
        </p:spPr>
      </p:pic>
      <p:pic>
        <p:nvPicPr>
          <p:cNvPr id="458" name="Google Shape;458;p5"/>
          <p:cNvPicPr preferRelativeResize="0"/>
          <p:nvPr/>
        </p:nvPicPr>
        <p:blipFill rotWithShape="1">
          <a:blip r:embed="rId35">
            <a:alphaModFix/>
          </a:blip>
          <a:srcRect b="0" l="0" r="0" t="0"/>
          <a:stretch/>
        </p:blipFill>
        <p:spPr>
          <a:xfrm>
            <a:off x="8919269" y="1337481"/>
            <a:ext cx="1245870" cy="182880"/>
          </a:xfrm>
          <a:prstGeom prst="rect">
            <a:avLst/>
          </a:prstGeom>
          <a:noFill/>
          <a:ln>
            <a:noFill/>
          </a:ln>
        </p:spPr>
      </p:pic>
      <p:pic>
        <p:nvPicPr>
          <p:cNvPr id="459" name="Google Shape;459;p5"/>
          <p:cNvPicPr preferRelativeResize="0"/>
          <p:nvPr/>
        </p:nvPicPr>
        <p:blipFill rotWithShape="1">
          <a:blip r:embed="rId36">
            <a:alphaModFix/>
          </a:blip>
          <a:srcRect b="0" l="0" r="0" t="0"/>
          <a:stretch/>
        </p:blipFill>
        <p:spPr>
          <a:xfrm>
            <a:off x="9591482" y="1766503"/>
            <a:ext cx="1023270" cy="282630"/>
          </a:xfrm>
          <a:prstGeom prst="rect">
            <a:avLst/>
          </a:prstGeom>
          <a:noFill/>
          <a:ln>
            <a:noFill/>
          </a:ln>
        </p:spPr>
      </p:pic>
      <p:pic>
        <p:nvPicPr>
          <p:cNvPr id="460" name="Google Shape;460;p5"/>
          <p:cNvPicPr preferRelativeResize="0"/>
          <p:nvPr/>
        </p:nvPicPr>
        <p:blipFill rotWithShape="1">
          <a:blip r:embed="rId37">
            <a:alphaModFix/>
          </a:blip>
          <a:srcRect b="0" l="0" r="0" t="0"/>
          <a:stretch/>
        </p:blipFill>
        <p:spPr>
          <a:xfrm>
            <a:off x="3894054" y="2188644"/>
            <a:ext cx="1078472" cy="285396"/>
          </a:xfrm>
          <a:prstGeom prst="rect">
            <a:avLst/>
          </a:prstGeom>
          <a:noFill/>
          <a:ln>
            <a:noFill/>
          </a:ln>
        </p:spPr>
      </p:pic>
      <p:pic>
        <p:nvPicPr>
          <p:cNvPr id="461" name="Google Shape;461;p5"/>
          <p:cNvPicPr preferRelativeResize="0"/>
          <p:nvPr/>
        </p:nvPicPr>
        <p:blipFill rotWithShape="1">
          <a:blip r:embed="rId38">
            <a:alphaModFix/>
          </a:blip>
          <a:srcRect b="0" l="0" r="0" t="0"/>
          <a:stretch/>
        </p:blipFill>
        <p:spPr>
          <a:xfrm>
            <a:off x="5108367" y="2171665"/>
            <a:ext cx="1353300" cy="319356"/>
          </a:xfrm>
          <a:prstGeom prst="rect">
            <a:avLst/>
          </a:prstGeom>
          <a:noFill/>
          <a:ln>
            <a:noFill/>
          </a:ln>
        </p:spPr>
      </p:pic>
      <p:pic>
        <p:nvPicPr>
          <p:cNvPr id="462" name="Google Shape;462;p5"/>
          <p:cNvPicPr preferRelativeResize="0"/>
          <p:nvPr/>
        </p:nvPicPr>
        <p:blipFill rotWithShape="1">
          <a:blip r:embed="rId39">
            <a:alphaModFix/>
          </a:blip>
          <a:srcRect b="0" l="0" r="0" t="0"/>
          <a:stretch/>
        </p:blipFill>
        <p:spPr>
          <a:xfrm>
            <a:off x="9707151" y="2147869"/>
            <a:ext cx="926000" cy="366948"/>
          </a:xfrm>
          <a:prstGeom prst="rect">
            <a:avLst/>
          </a:prstGeom>
          <a:noFill/>
          <a:ln>
            <a:noFill/>
          </a:ln>
        </p:spPr>
      </p:pic>
      <p:pic>
        <p:nvPicPr>
          <p:cNvPr id="463" name="Google Shape;463;p5"/>
          <p:cNvPicPr preferRelativeResize="0"/>
          <p:nvPr/>
        </p:nvPicPr>
        <p:blipFill rotWithShape="1">
          <a:blip r:embed="rId40">
            <a:alphaModFix/>
          </a:blip>
          <a:srcRect b="0" l="0" r="0" t="0"/>
          <a:stretch/>
        </p:blipFill>
        <p:spPr>
          <a:xfrm>
            <a:off x="6244149" y="1254730"/>
            <a:ext cx="973134" cy="348382"/>
          </a:xfrm>
          <a:prstGeom prst="rect">
            <a:avLst/>
          </a:prstGeom>
          <a:noFill/>
          <a:ln>
            <a:noFill/>
          </a:ln>
        </p:spPr>
      </p:pic>
      <p:pic>
        <p:nvPicPr>
          <p:cNvPr id="464" name="Google Shape;464;p5"/>
          <p:cNvPicPr preferRelativeResize="0"/>
          <p:nvPr/>
        </p:nvPicPr>
        <p:blipFill rotWithShape="1">
          <a:blip r:embed="rId41">
            <a:alphaModFix/>
          </a:blip>
          <a:srcRect b="0" l="0" r="0" t="0"/>
          <a:stretch/>
        </p:blipFill>
        <p:spPr>
          <a:xfrm>
            <a:off x="2404900" y="2717223"/>
            <a:ext cx="1238768" cy="236602"/>
          </a:xfrm>
          <a:prstGeom prst="rect">
            <a:avLst/>
          </a:prstGeom>
          <a:noFill/>
          <a:ln>
            <a:noFill/>
          </a:ln>
        </p:spPr>
      </p:pic>
      <p:pic>
        <p:nvPicPr>
          <p:cNvPr id="465" name="Google Shape;465;p5"/>
          <p:cNvPicPr preferRelativeResize="0"/>
          <p:nvPr/>
        </p:nvPicPr>
        <p:blipFill rotWithShape="1">
          <a:blip r:embed="rId42">
            <a:alphaModFix/>
          </a:blip>
          <a:srcRect b="0" l="0" r="0" t="0"/>
          <a:stretch/>
        </p:blipFill>
        <p:spPr>
          <a:xfrm>
            <a:off x="3705838" y="2686414"/>
            <a:ext cx="926100" cy="298219"/>
          </a:xfrm>
          <a:prstGeom prst="rect">
            <a:avLst/>
          </a:prstGeom>
          <a:noFill/>
          <a:ln>
            <a:noFill/>
          </a:ln>
        </p:spPr>
      </p:pic>
      <p:pic>
        <p:nvPicPr>
          <p:cNvPr id="466" name="Google Shape;466;p5"/>
          <p:cNvPicPr preferRelativeResize="0"/>
          <p:nvPr/>
        </p:nvPicPr>
        <p:blipFill rotWithShape="1">
          <a:blip r:embed="rId43">
            <a:alphaModFix/>
          </a:blip>
          <a:srcRect b="0" l="0" r="0" t="0"/>
          <a:stretch/>
        </p:blipFill>
        <p:spPr>
          <a:xfrm>
            <a:off x="8353556" y="2683900"/>
            <a:ext cx="1378400" cy="303246"/>
          </a:xfrm>
          <a:prstGeom prst="rect">
            <a:avLst/>
          </a:prstGeom>
          <a:noFill/>
          <a:ln>
            <a:noFill/>
          </a:ln>
        </p:spPr>
      </p:pic>
      <p:pic>
        <p:nvPicPr>
          <p:cNvPr id="467" name="Google Shape;467;p5"/>
          <p:cNvPicPr preferRelativeResize="0"/>
          <p:nvPr/>
        </p:nvPicPr>
        <p:blipFill rotWithShape="1">
          <a:blip r:embed="rId44">
            <a:alphaModFix/>
          </a:blip>
          <a:srcRect b="0" l="0" r="0" t="0"/>
          <a:stretch/>
        </p:blipFill>
        <p:spPr>
          <a:xfrm>
            <a:off x="9794128" y="2653053"/>
            <a:ext cx="973132" cy="364942"/>
          </a:xfrm>
          <a:prstGeom prst="rect">
            <a:avLst/>
          </a:prstGeom>
          <a:noFill/>
          <a:ln>
            <a:noFill/>
          </a:ln>
        </p:spPr>
      </p:pic>
      <p:pic>
        <p:nvPicPr>
          <p:cNvPr id="468" name="Google Shape;468;p5"/>
          <p:cNvPicPr preferRelativeResize="0"/>
          <p:nvPr/>
        </p:nvPicPr>
        <p:blipFill rotWithShape="1">
          <a:blip r:embed="rId45">
            <a:alphaModFix/>
          </a:blip>
          <a:srcRect b="0" l="0" r="0" t="0"/>
          <a:stretch/>
        </p:blipFill>
        <p:spPr>
          <a:xfrm>
            <a:off x="10829433" y="2633546"/>
            <a:ext cx="1238767" cy="403955"/>
          </a:xfrm>
          <a:prstGeom prst="rect">
            <a:avLst/>
          </a:prstGeom>
          <a:noFill/>
          <a:ln>
            <a:noFill/>
          </a:ln>
        </p:spPr>
      </p:pic>
      <p:pic>
        <p:nvPicPr>
          <p:cNvPr id="469" name="Google Shape;469;p5"/>
          <p:cNvPicPr preferRelativeResize="0"/>
          <p:nvPr/>
        </p:nvPicPr>
        <p:blipFill rotWithShape="1">
          <a:blip r:embed="rId46">
            <a:alphaModFix/>
          </a:blip>
          <a:srcRect b="0" l="0" r="0" t="0"/>
          <a:stretch/>
        </p:blipFill>
        <p:spPr>
          <a:xfrm>
            <a:off x="2486217" y="3181815"/>
            <a:ext cx="1672432" cy="137138"/>
          </a:xfrm>
          <a:prstGeom prst="rect">
            <a:avLst/>
          </a:prstGeom>
          <a:noFill/>
          <a:ln>
            <a:noFill/>
          </a:ln>
        </p:spPr>
      </p:pic>
      <p:pic>
        <p:nvPicPr>
          <p:cNvPr id="470" name="Google Shape;470;p5"/>
          <p:cNvPicPr preferRelativeResize="0"/>
          <p:nvPr/>
        </p:nvPicPr>
        <p:blipFill rotWithShape="1">
          <a:blip r:embed="rId47">
            <a:alphaModFix/>
          </a:blip>
          <a:srcRect b="0" l="0" r="0" t="0"/>
          <a:stretch/>
        </p:blipFill>
        <p:spPr>
          <a:xfrm>
            <a:off x="4324251" y="3143981"/>
            <a:ext cx="926098" cy="212807"/>
          </a:xfrm>
          <a:prstGeom prst="rect">
            <a:avLst/>
          </a:prstGeom>
          <a:noFill/>
          <a:ln>
            <a:noFill/>
          </a:ln>
        </p:spPr>
      </p:pic>
      <p:pic>
        <p:nvPicPr>
          <p:cNvPr id="471" name="Google Shape;471;p5"/>
          <p:cNvPicPr preferRelativeResize="0"/>
          <p:nvPr/>
        </p:nvPicPr>
        <p:blipFill rotWithShape="1">
          <a:blip r:embed="rId48">
            <a:alphaModFix/>
          </a:blip>
          <a:srcRect b="0" l="0" r="0" t="0"/>
          <a:stretch/>
        </p:blipFill>
        <p:spPr>
          <a:xfrm>
            <a:off x="6507551" y="3151075"/>
            <a:ext cx="755965" cy="198620"/>
          </a:xfrm>
          <a:prstGeom prst="rect">
            <a:avLst/>
          </a:prstGeom>
          <a:noFill/>
          <a:ln>
            <a:noFill/>
          </a:ln>
        </p:spPr>
      </p:pic>
      <p:pic>
        <p:nvPicPr>
          <p:cNvPr id="472" name="Google Shape;472;p5"/>
          <p:cNvPicPr preferRelativeResize="0"/>
          <p:nvPr/>
        </p:nvPicPr>
        <p:blipFill rotWithShape="1">
          <a:blip r:embed="rId49">
            <a:alphaModFix/>
          </a:blip>
          <a:srcRect b="0" l="0" r="0" t="0"/>
          <a:stretch/>
        </p:blipFill>
        <p:spPr>
          <a:xfrm>
            <a:off x="8520801" y="3118176"/>
            <a:ext cx="619268" cy="264417"/>
          </a:xfrm>
          <a:prstGeom prst="rect">
            <a:avLst/>
          </a:prstGeom>
          <a:noFill/>
          <a:ln>
            <a:noFill/>
          </a:ln>
        </p:spPr>
      </p:pic>
      <p:pic>
        <p:nvPicPr>
          <p:cNvPr id="473" name="Google Shape;473;p5"/>
          <p:cNvPicPr preferRelativeResize="0"/>
          <p:nvPr/>
        </p:nvPicPr>
        <p:blipFill rotWithShape="1">
          <a:blip r:embed="rId50">
            <a:alphaModFix/>
          </a:blip>
          <a:srcRect b="0" l="0" r="0" t="0"/>
          <a:stretch/>
        </p:blipFill>
        <p:spPr>
          <a:xfrm>
            <a:off x="9305668" y="3086621"/>
            <a:ext cx="1078467" cy="327527"/>
          </a:xfrm>
          <a:prstGeom prst="rect">
            <a:avLst/>
          </a:prstGeom>
          <a:noFill/>
          <a:ln>
            <a:noFill/>
          </a:ln>
        </p:spPr>
      </p:pic>
      <p:pic>
        <p:nvPicPr>
          <p:cNvPr id="474" name="Google Shape;474;p5"/>
          <p:cNvPicPr preferRelativeResize="0"/>
          <p:nvPr/>
        </p:nvPicPr>
        <p:blipFill rotWithShape="1">
          <a:blip r:embed="rId51">
            <a:alphaModFix/>
          </a:blip>
          <a:srcRect b="0" l="0" r="0" t="0"/>
          <a:stretch/>
        </p:blipFill>
        <p:spPr>
          <a:xfrm>
            <a:off x="10549737" y="3121648"/>
            <a:ext cx="1078468" cy="257473"/>
          </a:xfrm>
          <a:prstGeom prst="rect">
            <a:avLst/>
          </a:prstGeom>
          <a:noFill/>
          <a:ln>
            <a:noFill/>
          </a:ln>
        </p:spPr>
      </p:pic>
      <p:pic>
        <p:nvPicPr>
          <p:cNvPr id="475" name="Google Shape;475;p5"/>
          <p:cNvPicPr preferRelativeResize="0"/>
          <p:nvPr/>
        </p:nvPicPr>
        <p:blipFill rotWithShape="1">
          <a:blip r:embed="rId52">
            <a:alphaModFix/>
          </a:blip>
          <a:srcRect b="0" l="0" r="0" t="0"/>
          <a:stretch/>
        </p:blipFill>
        <p:spPr>
          <a:xfrm>
            <a:off x="2486230" y="3599920"/>
            <a:ext cx="1033272" cy="182880"/>
          </a:xfrm>
          <a:prstGeom prst="rect">
            <a:avLst/>
          </a:prstGeom>
          <a:noFill/>
          <a:ln>
            <a:noFill/>
          </a:ln>
        </p:spPr>
      </p:pic>
      <p:pic>
        <p:nvPicPr>
          <p:cNvPr id="476" name="Google Shape;476;p5"/>
          <p:cNvPicPr preferRelativeResize="0"/>
          <p:nvPr/>
        </p:nvPicPr>
        <p:blipFill rotWithShape="1">
          <a:blip r:embed="rId53">
            <a:alphaModFix/>
          </a:blip>
          <a:srcRect b="0" l="0" r="0" t="0"/>
          <a:stretch/>
        </p:blipFill>
        <p:spPr>
          <a:xfrm>
            <a:off x="3781265" y="3495362"/>
            <a:ext cx="755970" cy="391995"/>
          </a:xfrm>
          <a:prstGeom prst="rect">
            <a:avLst/>
          </a:prstGeom>
          <a:noFill/>
          <a:ln>
            <a:noFill/>
          </a:ln>
        </p:spPr>
      </p:pic>
      <p:pic>
        <p:nvPicPr>
          <p:cNvPr id="477" name="Google Shape;477;p5"/>
          <p:cNvPicPr preferRelativeResize="0"/>
          <p:nvPr/>
        </p:nvPicPr>
        <p:blipFill rotWithShape="1">
          <a:blip r:embed="rId54">
            <a:alphaModFix/>
          </a:blip>
          <a:srcRect b="0" l="0" r="0" t="0"/>
          <a:stretch/>
        </p:blipFill>
        <p:spPr>
          <a:xfrm>
            <a:off x="4618047" y="4019612"/>
            <a:ext cx="1156566" cy="282522"/>
          </a:xfrm>
          <a:prstGeom prst="rect">
            <a:avLst/>
          </a:prstGeom>
          <a:noFill/>
          <a:ln>
            <a:noFill/>
          </a:ln>
        </p:spPr>
      </p:pic>
      <p:pic>
        <p:nvPicPr>
          <p:cNvPr id="478" name="Google Shape;478;p5"/>
          <p:cNvPicPr preferRelativeResize="0"/>
          <p:nvPr/>
        </p:nvPicPr>
        <p:blipFill rotWithShape="1">
          <a:blip r:embed="rId55">
            <a:alphaModFix/>
          </a:blip>
          <a:srcRect b="0" l="0" r="0" t="0"/>
          <a:stretch/>
        </p:blipFill>
        <p:spPr>
          <a:xfrm>
            <a:off x="6053278" y="3987632"/>
            <a:ext cx="619266" cy="346483"/>
          </a:xfrm>
          <a:prstGeom prst="rect">
            <a:avLst/>
          </a:prstGeom>
          <a:noFill/>
          <a:ln>
            <a:noFill/>
          </a:ln>
        </p:spPr>
      </p:pic>
      <p:pic>
        <p:nvPicPr>
          <p:cNvPr id="479" name="Google Shape;479;p5"/>
          <p:cNvPicPr preferRelativeResize="0"/>
          <p:nvPr/>
        </p:nvPicPr>
        <p:blipFill rotWithShape="1">
          <a:blip r:embed="rId56">
            <a:alphaModFix/>
          </a:blip>
          <a:srcRect b="0" l="0" r="0" t="0"/>
          <a:stretch/>
        </p:blipFill>
        <p:spPr>
          <a:xfrm>
            <a:off x="6951211" y="4021592"/>
            <a:ext cx="1078466" cy="278564"/>
          </a:xfrm>
          <a:prstGeom prst="rect">
            <a:avLst/>
          </a:prstGeom>
          <a:noFill/>
          <a:ln>
            <a:noFill/>
          </a:ln>
        </p:spPr>
      </p:pic>
      <p:pic>
        <p:nvPicPr>
          <p:cNvPr id="480" name="Google Shape;480;p5"/>
          <p:cNvPicPr preferRelativeResize="0"/>
          <p:nvPr/>
        </p:nvPicPr>
        <p:blipFill rotWithShape="1">
          <a:blip r:embed="rId57">
            <a:alphaModFix/>
          </a:blip>
          <a:srcRect b="0" l="0" r="0" t="0"/>
          <a:stretch/>
        </p:blipFill>
        <p:spPr>
          <a:xfrm>
            <a:off x="8308344" y="4003006"/>
            <a:ext cx="926000" cy="315735"/>
          </a:xfrm>
          <a:prstGeom prst="rect">
            <a:avLst/>
          </a:prstGeom>
          <a:noFill/>
          <a:ln>
            <a:noFill/>
          </a:ln>
        </p:spPr>
      </p:pic>
      <p:grpSp>
        <p:nvGrpSpPr>
          <p:cNvPr id="481" name="Google Shape;481;p5"/>
          <p:cNvGrpSpPr/>
          <p:nvPr/>
        </p:nvGrpSpPr>
        <p:grpSpPr>
          <a:xfrm>
            <a:off x="10632953" y="3985217"/>
            <a:ext cx="1027396" cy="351111"/>
            <a:chOff x="6753983" y="2893735"/>
            <a:chExt cx="770567" cy="263340"/>
          </a:xfrm>
        </p:grpSpPr>
        <p:pic>
          <p:nvPicPr>
            <p:cNvPr id="482" name="Google Shape;482;p5"/>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483" name="Google Shape;483;p5"/>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300"/>
                <a:buFont typeface="Arial"/>
                <a:buNone/>
              </a:pPr>
              <a:r>
                <a:rPr b="1" i="0" lang="en-US" sz="1300" u="none" cap="none" strike="noStrike">
                  <a:solidFill>
                    <a:srgbClr val="51B1C5"/>
                  </a:solidFill>
                  <a:latin typeface="Roboto"/>
                  <a:ea typeface="Roboto"/>
                  <a:cs typeface="Roboto"/>
                  <a:sym typeface="Roboto"/>
                </a:rPr>
                <a:t>Electron</a:t>
              </a:r>
              <a:endParaRPr b="1" i="0" sz="1300" u="none" cap="none" strike="noStrike">
                <a:solidFill>
                  <a:srgbClr val="51B1C5"/>
                </a:solidFill>
                <a:latin typeface="Roboto"/>
                <a:ea typeface="Roboto"/>
                <a:cs typeface="Roboto"/>
                <a:sym typeface="Roboto"/>
              </a:endParaRPr>
            </a:p>
          </p:txBody>
        </p:sp>
      </p:grpSp>
      <p:pic>
        <p:nvPicPr>
          <p:cNvPr id="484" name="Google Shape;484;p5"/>
          <p:cNvPicPr preferRelativeResize="0"/>
          <p:nvPr/>
        </p:nvPicPr>
        <p:blipFill rotWithShape="1">
          <a:blip r:embed="rId59">
            <a:alphaModFix/>
          </a:blip>
          <a:srcRect b="0" l="0" r="0" t="0"/>
          <a:stretch/>
        </p:blipFill>
        <p:spPr>
          <a:xfrm>
            <a:off x="2327200" y="4466267"/>
            <a:ext cx="755967" cy="304680"/>
          </a:xfrm>
          <a:prstGeom prst="rect">
            <a:avLst/>
          </a:prstGeom>
          <a:noFill/>
          <a:ln>
            <a:noFill/>
          </a:ln>
        </p:spPr>
      </p:pic>
      <p:pic>
        <p:nvPicPr>
          <p:cNvPr id="485" name="Google Shape;485;p5"/>
          <p:cNvPicPr preferRelativeResize="0"/>
          <p:nvPr/>
        </p:nvPicPr>
        <p:blipFill rotWithShape="1">
          <a:blip r:embed="rId60">
            <a:alphaModFix/>
          </a:blip>
          <a:srcRect b="0" l="0" r="0" t="0"/>
          <a:stretch/>
        </p:blipFill>
        <p:spPr>
          <a:xfrm>
            <a:off x="7504644" y="4497725"/>
            <a:ext cx="1102730" cy="241764"/>
          </a:xfrm>
          <a:prstGeom prst="rect">
            <a:avLst/>
          </a:prstGeom>
          <a:noFill/>
          <a:ln>
            <a:noFill/>
          </a:ln>
        </p:spPr>
      </p:pic>
      <p:pic>
        <p:nvPicPr>
          <p:cNvPr id="486" name="Google Shape;486;p5"/>
          <p:cNvPicPr preferRelativeResize="0"/>
          <p:nvPr/>
        </p:nvPicPr>
        <p:blipFill rotWithShape="1">
          <a:blip r:embed="rId61">
            <a:alphaModFix/>
          </a:blip>
          <a:srcRect b="0" l="0" r="0" t="0"/>
          <a:stretch/>
        </p:blipFill>
        <p:spPr>
          <a:xfrm>
            <a:off x="3380161" y="4454011"/>
            <a:ext cx="1238768" cy="329193"/>
          </a:xfrm>
          <a:prstGeom prst="rect">
            <a:avLst/>
          </a:prstGeom>
          <a:noFill/>
          <a:ln>
            <a:noFill/>
          </a:ln>
        </p:spPr>
      </p:pic>
      <p:pic>
        <p:nvPicPr>
          <p:cNvPr id="487" name="Google Shape;487;p5"/>
          <p:cNvPicPr preferRelativeResize="0"/>
          <p:nvPr/>
        </p:nvPicPr>
        <p:blipFill rotWithShape="1">
          <a:blip r:embed="rId62">
            <a:alphaModFix/>
          </a:blip>
          <a:srcRect b="0" l="0" r="0" t="0"/>
          <a:stretch/>
        </p:blipFill>
        <p:spPr>
          <a:xfrm>
            <a:off x="4915923" y="4513318"/>
            <a:ext cx="1238767" cy="210579"/>
          </a:xfrm>
          <a:prstGeom prst="rect">
            <a:avLst/>
          </a:prstGeom>
          <a:noFill/>
          <a:ln>
            <a:noFill/>
          </a:ln>
        </p:spPr>
      </p:pic>
      <p:pic>
        <p:nvPicPr>
          <p:cNvPr id="488" name="Google Shape;488;p5"/>
          <p:cNvPicPr preferRelativeResize="0"/>
          <p:nvPr/>
        </p:nvPicPr>
        <p:blipFill rotWithShape="1">
          <a:blip r:embed="rId63">
            <a:alphaModFix/>
          </a:blip>
          <a:srcRect b="0" l="0" r="0" t="0"/>
          <a:stretch/>
        </p:blipFill>
        <p:spPr>
          <a:xfrm>
            <a:off x="8904370" y="4471601"/>
            <a:ext cx="925968" cy="294011"/>
          </a:xfrm>
          <a:prstGeom prst="rect">
            <a:avLst/>
          </a:prstGeom>
          <a:noFill/>
          <a:ln>
            <a:noFill/>
          </a:ln>
        </p:spPr>
      </p:pic>
      <p:pic>
        <p:nvPicPr>
          <p:cNvPr id="489" name="Google Shape;489;p5"/>
          <p:cNvPicPr preferRelativeResize="0"/>
          <p:nvPr/>
        </p:nvPicPr>
        <p:blipFill rotWithShape="1">
          <a:blip r:embed="rId64">
            <a:alphaModFix/>
          </a:blip>
          <a:srcRect b="0" l="0" r="0" t="0"/>
          <a:stretch/>
        </p:blipFill>
        <p:spPr>
          <a:xfrm>
            <a:off x="6451683" y="4504895"/>
            <a:ext cx="755966" cy="227424"/>
          </a:xfrm>
          <a:prstGeom prst="rect">
            <a:avLst/>
          </a:prstGeom>
          <a:noFill/>
          <a:ln>
            <a:noFill/>
          </a:ln>
        </p:spPr>
      </p:pic>
      <p:pic>
        <p:nvPicPr>
          <p:cNvPr id="490" name="Google Shape;490;p5"/>
          <p:cNvPicPr preferRelativeResize="0"/>
          <p:nvPr/>
        </p:nvPicPr>
        <p:blipFill rotWithShape="1">
          <a:blip r:embed="rId65">
            <a:alphaModFix/>
          </a:blip>
          <a:srcRect b="0" l="0" r="0" t="0"/>
          <a:stretch/>
        </p:blipFill>
        <p:spPr>
          <a:xfrm>
            <a:off x="10127332" y="4487999"/>
            <a:ext cx="1795236" cy="261217"/>
          </a:xfrm>
          <a:prstGeom prst="rect">
            <a:avLst/>
          </a:prstGeom>
          <a:noFill/>
          <a:ln>
            <a:noFill/>
          </a:ln>
        </p:spPr>
      </p:pic>
      <p:pic>
        <p:nvPicPr>
          <p:cNvPr id="491" name="Google Shape;491;p5"/>
          <p:cNvPicPr preferRelativeResize="0"/>
          <p:nvPr/>
        </p:nvPicPr>
        <p:blipFill rotWithShape="1">
          <a:blip r:embed="rId66">
            <a:alphaModFix/>
          </a:blip>
          <a:srcRect b="0" l="0" r="0" t="0"/>
          <a:stretch/>
        </p:blipFill>
        <p:spPr>
          <a:xfrm>
            <a:off x="2391167" y="4895759"/>
            <a:ext cx="841532" cy="387279"/>
          </a:xfrm>
          <a:prstGeom prst="rect">
            <a:avLst/>
          </a:prstGeom>
          <a:noFill/>
          <a:ln>
            <a:noFill/>
          </a:ln>
        </p:spPr>
      </p:pic>
      <p:pic>
        <p:nvPicPr>
          <p:cNvPr id="492" name="Google Shape;492;p5"/>
          <p:cNvPicPr preferRelativeResize="0"/>
          <p:nvPr/>
        </p:nvPicPr>
        <p:blipFill rotWithShape="1">
          <a:blip r:embed="rId67">
            <a:alphaModFix/>
          </a:blip>
          <a:srcRect b="0" l="0" r="0" t="0"/>
          <a:stretch/>
        </p:blipFill>
        <p:spPr>
          <a:xfrm>
            <a:off x="3442030" y="4920417"/>
            <a:ext cx="841534" cy="337965"/>
          </a:xfrm>
          <a:prstGeom prst="rect">
            <a:avLst/>
          </a:prstGeom>
          <a:noFill/>
          <a:ln>
            <a:noFill/>
          </a:ln>
        </p:spPr>
      </p:pic>
      <p:pic>
        <p:nvPicPr>
          <p:cNvPr id="493" name="Google Shape;493;p5"/>
          <p:cNvPicPr preferRelativeResize="0"/>
          <p:nvPr/>
        </p:nvPicPr>
        <p:blipFill rotWithShape="1">
          <a:blip r:embed="rId68">
            <a:alphaModFix/>
          </a:blip>
          <a:srcRect b="0" l="0" r="0" t="0"/>
          <a:stretch/>
        </p:blipFill>
        <p:spPr>
          <a:xfrm>
            <a:off x="4492893" y="4867999"/>
            <a:ext cx="1485772" cy="442800"/>
          </a:xfrm>
          <a:prstGeom prst="rect">
            <a:avLst/>
          </a:prstGeom>
          <a:noFill/>
          <a:ln>
            <a:noFill/>
          </a:ln>
        </p:spPr>
      </p:pic>
      <p:pic>
        <p:nvPicPr>
          <p:cNvPr id="494" name="Google Shape;494;p5"/>
          <p:cNvPicPr preferRelativeResize="0"/>
          <p:nvPr/>
        </p:nvPicPr>
        <p:blipFill rotWithShape="1">
          <a:blip r:embed="rId69">
            <a:alphaModFix/>
          </a:blip>
          <a:srcRect b="0" l="0" r="0" t="0"/>
          <a:stretch/>
        </p:blipFill>
        <p:spPr>
          <a:xfrm>
            <a:off x="5415950" y="3078034"/>
            <a:ext cx="926000" cy="344700"/>
          </a:xfrm>
          <a:prstGeom prst="rect">
            <a:avLst/>
          </a:prstGeom>
          <a:noFill/>
          <a:ln>
            <a:noFill/>
          </a:ln>
        </p:spPr>
      </p:pic>
      <p:pic>
        <p:nvPicPr>
          <p:cNvPr id="495" name="Google Shape;495;p5"/>
          <p:cNvPicPr preferRelativeResize="0"/>
          <p:nvPr/>
        </p:nvPicPr>
        <p:blipFill rotWithShape="1">
          <a:blip r:embed="rId70">
            <a:alphaModFix/>
          </a:blip>
          <a:srcRect b="0" l="0" r="0" t="0"/>
          <a:stretch/>
        </p:blipFill>
        <p:spPr>
          <a:xfrm>
            <a:off x="6187995" y="4879022"/>
            <a:ext cx="841533" cy="420754"/>
          </a:xfrm>
          <a:prstGeom prst="rect">
            <a:avLst/>
          </a:prstGeom>
          <a:noFill/>
          <a:ln>
            <a:noFill/>
          </a:ln>
        </p:spPr>
      </p:pic>
      <p:pic>
        <p:nvPicPr>
          <p:cNvPr id="496" name="Google Shape;496;p5"/>
          <p:cNvPicPr preferRelativeResize="0"/>
          <p:nvPr/>
        </p:nvPicPr>
        <p:blipFill rotWithShape="1">
          <a:blip r:embed="rId71">
            <a:alphaModFix/>
          </a:blip>
          <a:srcRect b="0" l="0" r="0" t="0"/>
          <a:stretch/>
        </p:blipFill>
        <p:spPr>
          <a:xfrm>
            <a:off x="7238858" y="4957087"/>
            <a:ext cx="1175132" cy="264624"/>
          </a:xfrm>
          <a:prstGeom prst="rect">
            <a:avLst/>
          </a:prstGeom>
          <a:noFill/>
          <a:ln>
            <a:noFill/>
          </a:ln>
        </p:spPr>
      </p:pic>
      <p:pic>
        <p:nvPicPr>
          <p:cNvPr id="497" name="Google Shape;497;p5"/>
          <p:cNvPicPr preferRelativeResize="0"/>
          <p:nvPr/>
        </p:nvPicPr>
        <p:blipFill rotWithShape="1">
          <a:blip r:embed="rId72">
            <a:alphaModFix/>
          </a:blip>
          <a:srcRect b="0" l="0" r="0" t="0"/>
          <a:stretch/>
        </p:blipFill>
        <p:spPr>
          <a:xfrm>
            <a:off x="8623322" y="4894962"/>
            <a:ext cx="973132" cy="388875"/>
          </a:xfrm>
          <a:prstGeom prst="rect">
            <a:avLst/>
          </a:prstGeom>
          <a:noFill/>
          <a:ln>
            <a:noFill/>
          </a:ln>
        </p:spPr>
      </p:pic>
      <p:pic>
        <p:nvPicPr>
          <p:cNvPr id="498" name="Google Shape;498;p5"/>
          <p:cNvPicPr preferRelativeResize="0"/>
          <p:nvPr/>
        </p:nvPicPr>
        <p:blipFill rotWithShape="1">
          <a:blip r:embed="rId73">
            <a:alphaModFix/>
          </a:blip>
          <a:srcRect b="0" l="0" r="0" t="0"/>
          <a:stretch/>
        </p:blipFill>
        <p:spPr>
          <a:xfrm>
            <a:off x="9805783" y="4952417"/>
            <a:ext cx="926000" cy="273964"/>
          </a:xfrm>
          <a:prstGeom prst="rect">
            <a:avLst/>
          </a:prstGeom>
          <a:noFill/>
          <a:ln>
            <a:noFill/>
          </a:ln>
        </p:spPr>
      </p:pic>
      <p:pic>
        <p:nvPicPr>
          <p:cNvPr id="499" name="Google Shape;499;p5"/>
          <p:cNvPicPr preferRelativeResize="0"/>
          <p:nvPr/>
        </p:nvPicPr>
        <p:blipFill rotWithShape="1">
          <a:blip r:embed="rId74">
            <a:alphaModFix/>
          </a:blip>
          <a:srcRect b="0" l="0" r="0" t="0"/>
          <a:stretch/>
        </p:blipFill>
        <p:spPr>
          <a:xfrm>
            <a:off x="2457567" y="5363784"/>
            <a:ext cx="1238765" cy="318496"/>
          </a:xfrm>
          <a:prstGeom prst="rect">
            <a:avLst/>
          </a:prstGeom>
          <a:noFill/>
          <a:ln>
            <a:noFill/>
          </a:ln>
        </p:spPr>
      </p:pic>
      <p:pic>
        <p:nvPicPr>
          <p:cNvPr id="500" name="Google Shape;500;p5"/>
          <p:cNvPicPr preferRelativeResize="0"/>
          <p:nvPr/>
        </p:nvPicPr>
        <p:blipFill rotWithShape="1">
          <a:blip r:embed="rId75">
            <a:alphaModFix/>
          </a:blip>
          <a:srcRect b="0" l="0" r="0" t="0"/>
          <a:stretch/>
        </p:blipFill>
        <p:spPr>
          <a:xfrm>
            <a:off x="5457528" y="5397932"/>
            <a:ext cx="2664284" cy="250200"/>
          </a:xfrm>
          <a:prstGeom prst="rect">
            <a:avLst/>
          </a:prstGeom>
          <a:noFill/>
          <a:ln>
            <a:noFill/>
          </a:ln>
        </p:spPr>
      </p:pic>
      <p:pic>
        <p:nvPicPr>
          <p:cNvPr id="501" name="Google Shape;501;p5"/>
          <p:cNvPicPr preferRelativeResize="0"/>
          <p:nvPr/>
        </p:nvPicPr>
        <p:blipFill rotWithShape="1">
          <a:blip r:embed="rId76">
            <a:alphaModFix/>
          </a:blip>
          <a:srcRect b="0" l="0" r="0" t="0"/>
          <a:stretch/>
        </p:blipFill>
        <p:spPr>
          <a:xfrm>
            <a:off x="8414842" y="5359391"/>
            <a:ext cx="794368" cy="327284"/>
          </a:xfrm>
          <a:prstGeom prst="rect">
            <a:avLst/>
          </a:prstGeom>
          <a:noFill/>
          <a:ln>
            <a:noFill/>
          </a:ln>
        </p:spPr>
      </p:pic>
      <p:pic>
        <p:nvPicPr>
          <p:cNvPr id="502" name="Google Shape;502;p5"/>
          <p:cNvPicPr preferRelativeResize="0"/>
          <p:nvPr/>
        </p:nvPicPr>
        <p:blipFill rotWithShape="1">
          <a:blip r:embed="rId77">
            <a:alphaModFix/>
          </a:blip>
          <a:srcRect b="0" l="0" r="0" t="0"/>
          <a:stretch/>
        </p:blipFill>
        <p:spPr>
          <a:xfrm>
            <a:off x="9502238" y="5393763"/>
            <a:ext cx="755968" cy="258538"/>
          </a:xfrm>
          <a:prstGeom prst="rect">
            <a:avLst/>
          </a:prstGeom>
          <a:noFill/>
          <a:ln>
            <a:noFill/>
          </a:ln>
        </p:spPr>
      </p:pic>
      <p:pic>
        <p:nvPicPr>
          <p:cNvPr id="503" name="Google Shape;503;p5"/>
          <p:cNvPicPr preferRelativeResize="0"/>
          <p:nvPr/>
        </p:nvPicPr>
        <p:blipFill rotWithShape="1">
          <a:blip r:embed="rId78">
            <a:alphaModFix/>
          </a:blip>
          <a:srcRect b="0" l="0" r="0" t="0"/>
          <a:stretch/>
        </p:blipFill>
        <p:spPr>
          <a:xfrm>
            <a:off x="10551234" y="5325599"/>
            <a:ext cx="690293" cy="394867"/>
          </a:xfrm>
          <a:prstGeom prst="rect">
            <a:avLst/>
          </a:prstGeom>
          <a:noFill/>
          <a:ln>
            <a:noFill/>
          </a:ln>
        </p:spPr>
      </p:pic>
      <p:grpSp>
        <p:nvGrpSpPr>
          <p:cNvPr id="504" name="Google Shape;504;p5"/>
          <p:cNvGrpSpPr/>
          <p:nvPr/>
        </p:nvGrpSpPr>
        <p:grpSpPr>
          <a:xfrm>
            <a:off x="8882308" y="3542059"/>
            <a:ext cx="1293068" cy="298426"/>
            <a:chOff x="6292225" y="2539625"/>
            <a:chExt cx="969825" cy="223825"/>
          </a:xfrm>
        </p:grpSpPr>
        <p:sp>
          <p:nvSpPr>
            <p:cNvPr id="505" name="Google Shape;505;p5"/>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300"/>
                <a:buFont typeface="Arial"/>
                <a:buNone/>
              </a:pPr>
              <a:r>
                <a:rPr b="0" i="0" lang="en-US" sz="1300" u="none" cap="none" strike="noStrike">
                  <a:solidFill>
                    <a:schemeClr val="dk1"/>
                  </a:solidFill>
                  <a:latin typeface="Open Sans ExtraBold"/>
                  <a:ea typeface="Open Sans ExtraBold"/>
                  <a:cs typeface="Open Sans ExtraBold"/>
                  <a:sym typeface="Open Sans ExtraBold"/>
                </a:rPr>
                <a:t>Linux</a:t>
              </a:r>
              <a:r>
                <a:rPr b="0" i="0" lang="en-US" sz="1300" u="none" cap="none" strike="noStrike">
                  <a:solidFill>
                    <a:schemeClr val="dk1"/>
                  </a:solidFill>
                  <a:latin typeface="Open Sans"/>
                  <a:ea typeface="Open Sans"/>
                  <a:cs typeface="Open Sans"/>
                  <a:sym typeface="Open Sans"/>
                </a:rPr>
                <a:t>Boot</a:t>
              </a:r>
              <a:endParaRPr b="0" i="0" sz="1300" u="none" cap="none" strike="noStrike">
                <a:solidFill>
                  <a:schemeClr val="dk1"/>
                </a:solidFill>
                <a:latin typeface="Open Sans"/>
                <a:ea typeface="Open Sans"/>
                <a:cs typeface="Open Sans"/>
                <a:sym typeface="Open Sans"/>
              </a:endParaRPr>
            </a:p>
          </p:txBody>
        </p:sp>
        <p:pic>
          <p:nvPicPr>
            <p:cNvPr id="506" name="Google Shape;506;p5"/>
            <p:cNvPicPr preferRelativeResize="0"/>
            <p:nvPr/>
          </p:nvPicPr>
          <p:blipFill rotWithShape="1">
            <a:blip r:embed="rId79">
              <a:alphaModFix/>
            </a:blip>
            <a:srcRect b="0" l="0" r="0" t="0"/>
            <a:stretch/>
          </p:blipFill>
          <p:spPr>
            <a:xfrm>
              <a:off x="6292225" y="2539625"/>
              <a:ext cx="288675" cy="223825"/>
            </a:xfrm>
            <a:prstGeom prst="rect">
              <a:avLst/>
            </a:prstGeom>
            <a:noFill/>
            <a:ln>
              <a:noFill/>
            </a:ln>
          </p:spPr>
        </p:pic>
      </p:grpSp>
      <p:pic>
        <p:nvPicPr>
          <p:cNvPr id="507" name="Google Shape;507;p5"/>
          <p:cNvPicPr preferRelativeResize="0"/>
          <p:nvPr/>
        </p:nvPicPr>
        <p:blipFill rotWithShape="1">
          <a:blip r:embed="rId80">
            <a:alphaModFix/>
          </a:blip>
          <a:srcRect b="0" l="0" r="0" t="0"/>
          <a:stretch/>
        </p:blipFill>
        <p:spPr>
          <a:xfrm>
            <a:off x="4110747" y="5875301"/>
            <a:ext cx="1326933" cy="220044"/>
          </a:xfrm>
          <a:prstGeom prst="rect">
            <a:avLst/>
          </a:prstGeom>
          <a:noFill/>
          <a:ln>
            <a:noFill/>
          </a:ln>
        </p:spPr>
      </p:pic>
      <p:pic>
        <p:nvPicPr>
          <p:cNvPr id="508" name="Google Shape;508;p5"/>
          <p:cNvPicPr preferRelativeResize="0"/>
          <p:nvPr/>
        </p:nvPicPr>
        <p:blipFill rotWithShape="1">
          <a:blip r:embed="rId81">
            <a:alphaModFix/>
          </a:blip>
          <a:srcRect b="0" l="0" r="0" t="0"/>
          <a:stretch/>
        </p:blipFill>
        <p:spPr>
          <a:xfrm>
            <a:off x="7506457" y="5800340"/>
            <a:ext cx="1102735" cy="369964"/>
          </a:xfrm>
          <a:prstGeom prst="rect">
            <a:avLst/>
          </a:prstGeom>
          <a:noFill/>
          <a:ln>
            <a:noFill/>
          </a:ln>
        </p:spPr>
      </p:pic>
      <p:pic>
        <p:nvPicPr>
          <p:cNvPr id="509" name="Google Shape;509;p5"/>
          <p:cNvPicPr preferRelativeResize="0"/>
          <p:nvPr/>
        </p:nvPicPr>
        <p:blipFill rotWithShape="1">
          <a:blip r:embed="rId82">
            <a:alphaModFix/>
          </a:blip>
          <a:srcRect b="0" l="0" r="0" t="0"/>
          <a:stretch/>
        </p:blipFill>
        <p:spPr>
          <a:xfrm>
            <a:off x="8980112" y="5809369"/>
            <a:ext cx="925967" cy="351908"/>
          </a:xfrm>
          <a:prstGeom prst="rect">
            <a:avLst/>
          </a:prstGeom>
          <a:noFill/>
          <a:ln>
            <a:noFill/>
          </a:ln>
        </p:spPr>
      </p:pic>
      <p:pic>
        <p:nvPicPr>
          <p:cNvPr id="510" name="Google Shape;510;p5"/>
          <p:cNvPicPr preferRelativeResize="0"/>
          <p:nvPr/>
        </p:nvPicPr>
        <p:blipFill rotWithShape="1">
          <a:blip r:embed="rId83">
            <a:alphaModFix/>
          </a:blip>
          <a:srcRect b="0" l="0" r="0" t="0"/>
          <a:stretch/>
        </p:blipFill>
        <p:spPr>
          <a:xfrm>
            <a:off x="10277000" y="5873216"/>
            <a:ext cx="1238768" cy="224214"/>
          </a:xfrm>
          <a:prstGeom prst="rect">
            <a:avLst/>
          </a:prstGeom>
          <a:noFill/>
          <a:ln>
            <a:noFill/>
          </a:ln>
        </p:spPr>
      </p:pic>
      <p:pic>
        <p:nvPicPr>
          <p:cNvPr id="511" name="Google Shape;511;p5"/>
          <p:cNvPicPr preferRelativeResize="0"/>
          <p:nvPr/>
        </p:nvPicPr>
        <p:blipFill rotWithShape="1">
          <a:blip r:embed="rId84">
            <a:alphaModFix/>
          </a:blip>
          <a:srcRect b="0" l="0" r="0" t="0"/>
          <a:stretch/>
        </p:blipFill>
        <p:spPr>
          <a:xfrm>
            <a:off x="2404900" y="6363944"/>
            <a:ext cx="1078467" cy="329665"/>
          </a:xfrm>
          <a:prstGeom prst="rect">
            <a:avLst/>
          </a:prstGeom>
          <a:noFill/>
          <a:ln>
            <a:noFill/>
          </a:ln>
        </p:spPr>
      </p:pic>
      <p:pic>
        <p:nvPicPr>
          <p:cNvPr id="512" name="Google Shape;512;p5"/>
          <p:cNvPicPr preferRelativeResize="0"/>
          <p:nvPr/>
        </p:nvPicPr>
        <p:blipFill rotWithShape="1">
          <a:blip r:embed="rId85">
            <a:alphaModFix/>
          </a:blip>
          <a:srcRect b="0" l="0" r="0" t="0"/>
          <a:stretch/>
        </p:blipFill>
        <p:spPr>
          <a:xfrm>
            <a:off x="6223050" y="6378293"/>
            <a:ext cx="1156567" cy="300967"/>
          </a:xfrm>
          <a:prstGeom prst="rect">
            <a:avLst/>
          </a:prstGeom>
          <a:noFill/>
          <a:ln>
            <a:noFill/>
          </a:ln>
        </p:spPr>
      </p:pic>
      <p:pic>
        <p:nvPicPr>
          <p:cNvPr id="513" name="Google Shape;513;p5"/>
          <p:cNvPicPr preferRelativeResize="0"/>
          <p:nvPr/>
        </p:nvPicPr>
        <p:blipFill rotWithShape="1">
          <a:blip r:embed="rId86">
            <a:alphaModFix/>
          </a:blip>
          <a:srcRect b="0" l="0" r="0" t="0"/>
          <a:stretch/>
        </p:blipFill>
        <p:spPr>
          <a:xfrm>
            <a:off x="7592261" y="6352010"/>
            <a:ext cx="444688" cy="353535"/>
          </a:xfrm>
          <a:prstGeom prst="rect">
            <a:avLst/>
          </a:prstGeom>
          <a:noFill/>
          <a:ln>
            <a:noFill/>
          </a:ln>
        </p:spPr>
      </p:pic>
      <p:pic>
        <p:nvPicPr>
          <p:cNvPr id="514" name="Google Shape;514;p5"/>
          <p:cNvPicPr preferRelativeResize="0"/>
          <p:nvPr/>
        </p:nvPicPr>
        <p:blipFill rotWithShape="1">
          <a:blip r:embed="rId87">
            <a:alphaModFix/>
          </a:blip>
          <a:srcRect b="0" l="0" r="0" t="0"/>
          <a:stretch/>
        </p:blipFill>
        <p:spPr>
          <a:xfrm>
            <a:off x="8249591" y="6318410"/>
            <a:ext cx="1598531" cy="420733"/>
          </a:xfrm>
          <a:prstGeom prst="rect">
            <a:avLst/>
          </a:prstGeom>
          <a:noFill/>
          <a:ln>
            <a:noFill/>
          </a:ln>
        </p:spPr>
      </p:pic>
      <p:pic>
        <p:nvPicPr>
          <p:cNvPr id="515" name="Google Shape;515;p5"/>
          <p:cNvPicPr preferRelativeResize="0"/>
          <p:nvPr/>
        </p:nvPicPr>
        <p:blipFill rotWithShape="1">
          <a:blip r:embed="rId88">
            <a:alphaModFix/>
          </a:blip>
          <a:srcRect b="0" l="0" r="0" t="0"/>
          <a:stretch/>
        </p:blipFill>
        <p:spPr>
          <a:xfrm>
            <a:off x="10060768" y="6436317"/>
            <a:ext cx="1795232" cy="184920"/>
          </a:xfrm>
          <a:prstGeom prst="rect">
            <a:avLst/>
          </a:prstGeom>
          <a:noFill/>
          <a:ln>
            <a:noFill/>
          </a:ln>
        </p:spPr>
      </p:pic>
      <p:sp>
        <p:nvSpPr>
          <p:cNvPr id="516" name="Google Shape;516;p5"/>
          <p:cNvSpPr txBox="1"/>
          <p:nvPr>
            <p:ph type="title"/>
          </p:nvPr>
        </p:nvSpPr>
        <p:spPr>
          <a:xfrm>
            <a:off x="1487375" y="365125"/>
            <a:ext cx="9216900" cy="616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600"/>
              <a:buNone/>
            </a:pPr>
            <a:r>
              <a:rPr lang="en-US"/>
              <a:t>Open Source Projects</a:t>
            </a:r>
            <a:endParaRPr/>
          </a:p>
        </p:txBody>
      </p:sp>
    </p:spTree>
  </p:cSld>
  <p:clrMapOvr>
    <a:masterClrMapping/>
  </p:clrMapOvr>
  <mc:AlternateContent>
    <mc:Choice Requires="p14">
      <p:transition p14:dur="20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pic>
        <p:nvPicPr>
          <p:cNvPr descr="Screen Shot 2021-02-22 at 4.26.37 PM.png" id="521" name="Google Shape;521;p6"/>
          <p:cNvPicPr preferRelativeResize="0"/>
          <p:nvPr/>
        </p:nvPicPr>
        <p:blipFill rotWithShape="1">
          <a:blip r:embed="rId3">
            <a:alphaModFix/>
          </a:blip>
          <a:srcRect b="0" l="0" r="0" t="0"/>
          <a:stretch/>
        </p:blipFill>
        <p:spPr>
          <a:xfrm rot="-651202">
            <a:off x="123414" y="475980"/>
            <a:ext cx="6230069" cy="6858001"/>
          </a:xfrm>
          <a:prstGeom prst="rect">
            <a:avLst/>
          </a:prstGeom>
          <a:noFill/>
          <a:ln>
            <a:noFill/>
          </a:ln>
        </p:spPr>
      </p:pic>
      <p:pic>
        <p:nvPicPr>
          <p:cNvPr descr="Screen Shot 2021-02-22 at 4.27.05 PM.png" id="522" name="Google Shape;522;p6"/>
          <p:cNvPicPr preferRelativeResize="0"/>
          <p:nvPr/>
        </p:nvPicPr>
        <p:blipFill rotWithShape="1">
          <a:blip r:embed="rId4">
            <a:alphaModFix/>
          </a:blip>
          <a:srcRect b="0" l="0" r="0" t="0"/>
          <a:stretch/>
        </p:blipFill>
        <p:spPr>
          <a:xfrm rot="-242637">
            <a:off x="2532213" y="91570"/>
            <a:ext cx="6520816" cy="6858001"/>
          </a:xfrm>
          <a:prstGeom prst="rect">
            <a:avLst/>
          </a:prstGeom>
          <a:noFill/>
          <a:ln>
            <a:noFill/>
          </a:ln>
        </p:spPr>
      </p:pic>
      <p:pic>
        <p:nvPicPr>
          <p:cNvPr descr="Screen Shot 2021-02-22 at 4.29.28 PM.png" id="523" name="Google Shape;523;p6"/>
          <p:cNvPicPr preferRelativeResize="0"/>
          <p:nvPr/>
        </p:nvPicPr>
        <p:blipFill rotWithShape="1">
          <a:blip r:embed="rId5">
            <a:alphaModFix/>
          </a:blip>
          <a:srcRect b="0" l="0" r="0" t="0"/>
          <a:stretch/>
        </p:blipFill>
        <p:spPr>
          <a:xfrm rot="316238">
            <a:off x="6094251" y="209304"/>
            <a:ext cx="6162351" cy="68580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7"/>
          <p:cNvSpPr/>
          <p:nvPr/>
        </p:nvSpPr>
        <p:spPr>
          <a:xfrm>
            <a:off x="449249"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529" name="Google Shape;529;p7"/>
          <p:cNvGrpSpPr/>
          <p:nvPr/>
        </p:nvGrpSpPr>
        <p:grpSpPr>
          <a:xfrm>
            <a:off x="449249" y="2408673"/>
            <a:ext cx="1935202" cy="1527203"/>
            <a:chOff x="0" y="-1"/>
            <a:chExt cx="1935201" cy="1527202"/>
          </a:xfrm>
        </p:grpSpPr>
        <p:sp>
          <p:nvSpPr>
            <p:cNvPr id="530" name="Google Shape;530;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31" name="Google Shape;531;p7"/>
            <p:cNvSpPr txBox="1"/>
            <p:nvPr/>
          </p:nvSpPr>
          <p:spPr>
            <a:xfrm>
              <a:off x="6350" y="3496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Standardization on open technologies</a:t>
              </a:r>
              <a:endParaRPr b="0" i="0" sz="1400" u="none" cap="none" strike="noStrike">
                <a:solidFill>
                  <a:srgbClr val="000000"/>
                </a:solidFill>
                <a:latin typeface="Arial"/>
                <a:ea typeface="Arial"/>
                <a:cs typeface="Arial"/>
                <a:sym typeface="Arial"/>
              </a:endParaRPr>
            </a:p>
          </p:txBody>
        </p:sp>
      </p:grpSp>
      <p:sp>
        <p:nvSpPr>
          <p:cNvPr id="532" name="Google Shape;532;p7"/>
          <p:cNvSpPr/>
          <p:nvPr/>
        </p:nvSpPr>
        <p:spPr>
          <a:xfrm>
            <a:off x="2788824"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533" name="Google Shape;533;p7"/>
          <p:cNvGrpSpPr/>
          <p:nvPr/>
        </p:nvGrpSpPr>
        <p:grpSpPr>
          <a:xfrm>
            <a:off x="2788824" y="2408673"/>
            <a:ext cx="1935202" cy="1527203"/>
            <a:chOff x="0" y="-1"/>
            <a:chExt cx="1935201" cy="1527202"/>
          </a:xfrm>
        </p:grpSpPr>
        <p:sp>
          <p:nvSpPr>
            <p:cNvPr id="534" name="Google Shape;534;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35" name="Google Shape;535;p7"/>
            <p:cNvSpPr txBox="1"/>
            <p:nvPr/>
          </p:nvSpPr>
          <p:spPr>
            <a:xfrm>
              <a:off x="6350" y="209900"/>
              <a:ext cx="1922400" cy="11082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Neutral environment for collaboration &amp; cross-pollination</a:t>
              </a:r>
              <a:endParaRPr b="0" i="0" sz="1400" u="none" cap="none" strike="noStrike">
                <a:solidFill>
                  <a:srgbClr val="000000"/>
                </a:solidFill>
                <a:latin typeface="Arial"/>
                <a:ea typeface="Arial"/>
                <a:cs typeface="Arial"/>
                <a:sym typeface="Arial"/>
              </a:endParaRPr>
            </a:p>
          </p:txBody>
        </p:sp>
      </p:grpSp>
      <p:sp>
        <p:nvSpPr>
          <p:cNvPr id="536" name="Google Shape;536;p7"/>
          <p:cNvSpPr/>
          <p:nvPr/>
        </p:nvSpPr>
        <p:spPr>
          <a:xfrm>
            <a:off x="5128398" y="2408671"/>
            <a:ext cx="1935202"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537" name="Google Shape;537;p7"/>
          <p:cNvGrpSpPr/>
          <p:nvPr/>
        </p:nvGrpSpPr>
        <p:grpSpPr>
          <a:xfrm>
            <a:off x="5128399" y="2408673"/>
            <a:ext cx="1935202" cy="1527203"/>
            <a:chOff x="0" y="-1"/>
            <a:chExt cx="1935201" cy="1527202"/>
          </a:xfrm>
        </p:grpSpPr>
        <p:sp>
          <p:nvSpPr>
            <p:cNvPr id="538" name="Google Shape;538;p7"/>
            <p:cNvSpPr/>
            <p:nvPr/>
          </p:nvSpPr>
          <p:spPr>
            <a:xfrm>
              <a:off x="0" y="-1"/>
              <a:ext cx="1935201" cy="1527202"/>
            </a:xfrm>
            <a:prstGeom prst="rect">
              <a:avLst/>
            </a:prstGeom>
            <a:noFill/>
            <a:ln cap="flat" cmpd="sng" w="28575">
              <a:solidFill>
                <a:srgbClr val="FF99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39" name="Google Shape;539;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Innovation multiplier</a:t>
              </a:r>
              <a:endParaRPr b="0" i="0" sz="1400" u="none" cap="none" strike="noStrike">
                <a:solidFill>
                  <a:srgbClr val="000000"/>
                </a:solidFill>
                <a:latin typeface="Arial"/>
                <a:ea typeface="Arial"/>
                <a:cs typeface="Arial"/>
                <a:sym typeface="Arial"/>
              </a:endParaRPr>
            </a:p>
          </p:txBody>
        </p:sp>
      </p:grpSp>
      <p:sp>
        <p:nvSpPr>
          <p:cNvPr id="540" name="Google Shape;540;p7"/>
          <p:cNvSpPr/>
          <p:nvPr/>
        </p:nvSpPr>
        <p:spPr>
          <a:xfrm>
            <a:off x="7467973"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541" name="Google Shape;541;p7"/>
          <p:cNvGrpSpPr/>
          <p:nvPr/>
        </p:nvGrpSpPr>
        <p:grpSpPr>
          <a:xfrm>
            <a:off x="7467973" y="2408673"/>
            <a:ext cx="1935202" cy="1527203"/>
            <a:chOff x="0" y="-1"/>
            <a:chExt cx="1935201" cy="1527202"/>
          </a:xfrm>
        </p:grpSpPr>
        <p:sp>
          <p:nvSpPr>
            <p:cNvPr id="542" name="Google Shape;542;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43" name="Google Shape;543;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Enables better interoperability </a:t>
              </a:r>
              <a:endParaRPr b="0" i="0" sz="1400" u="none" cap="none" strike="noStrike">
                <a:solidFill>
                  <a:srgbClr val="000000"/>
                </a:solidFill>
                <a:latin typeface="Arial"/>
                <a:ea typeface="Arial"/>
                <a:cs typeface="Arial"/>
                <a:sym typeface="Arial"/>
              </a:endParaRPr>
            </a:p>
          </p:txBody>
        </p:sp>
      </p:grpSp>
      <p:sp>
        <p:nvSpPr>
          <p:cNvPr id="544" name="Google Shape;544;p7"/>
          <p:cNvSpPr/>
          <p:nvPr/>
        </p:nvSpPr>
        <p:spPr>
          <a:xfrm>
            <a:off x="9807550"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545" name="Google Shape;545;p7"/>
          <p:cNvGrpSpPr/>
          <p:nvPr/>
        </p:nvGrpSpPr>
        <p:grpSpPr>
          <a:xfrm>
            <a:off x="9807550" y="2408673"/>
            <a:ext cx="1935202" cy="1527203"/>
            <a:chOff x="0" y="-1"/>
            <a:chExt cx="1935201" cy="1527202"/>
          </a:xfrm>
        </p:grpSpPr>
        <p:sp>
          <p:nvSpPr>
            <p:cNvPr id="546" name="Google Shape;546;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47" name="Google Shape;547;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Minimizes fragmentation</a:t>
              </a:r>
              <a:endParaRPr b="0" i="0" sz="1400" u="none" cap="none" strike="noStrike">
                <a:solidFill>
                  <a:srgbClr val="000000"/>
                </a:solidFill>
                <a:latin typeface="Arial"/>
                <a:ea typeface="Arial"/>
                <a:cs typeface="Arial"/>
                <a:sym typeface="Arial"/>
              </a:endParaRPr>
            </a:p>
          </p:txBody>
        </p:sp>
      </p:grpSp>
      <p:sp>
        <p:nvSpPr>
          <p:cNvPr id="548" name="Google Shape;548;p7"/>
          <p:cNvSpPr/>
          <p:nvPr/>
        </p:nvSpPr>
        <p:spPr>
          <a:xfrm>
            <a:off x="449249"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549" name="Google Shape;549;p7"/>
          <p:cNvGrpSpPr/>
          <p:nvPr/>
        </p:nvGrpSpPr>
        <p:grpSpPr>
          <a:xfrm>
            <a:off x="449249" y="4317849"/>
            <a:ext cx="1935202" cy="1527203"/>
            <a:chOff x="0" y="-1"/>
            <a:chExt cx="1935201" cy="1527202"/>
          </a:xfrm>
        </p:grpSpPr>
        <p:sp>
          <p:nvSpPr>
            <p:cNvPr id="550" name="Google Shape;550;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51" name="Google Shape;551;p7"/>
            <p:cNvSpPr txBox="1"/>
            <p:nvPr/>
          </p:nvSpPr>
          <p:spPr>
            <a:xfrm>
              <a:off x="6350" y="3496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Qualifies reference  architectures</a:t>
              </a:r>
              <a:endParaRPr b="0" i="0" sz="1400" u="none" cap="none" strike="noStrike">
                <a:solidFill>
                  <a:srgbClr val="000000"/>
                </a:solidFill>
                <a:latin typeface="Arial"/>
                <a:ea typeface="Arial"/>
                <a:cs typeface="Arial"/>
                <a:sym typeface="Arial"/>
              </a:endParaRPr>
            </a:p>
          </p:txBody>
        </p:sp>
      </p:grpSp>
      <p:sp>
        <p:nvSpPr>
          <p:cNvPr id="552" name="Google Shape;552;p7"/>
          <p:cNvSpPr/>
          <p:nvPr/>
        </p:nvSpPr>
        <p:spPr>
          <a:xfrm>
            <a:off x="2788824"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553" name="Google Shape;553;p7"/>
          <p:cNvGrpSpPr/>
          <p:nvPr/>
        </p:nvGrpSpPr>
        <p:grpSpPr>
          <a:xfrm>
            <a:off x="2788824" y="4317849"/>
            <a:ext cx="1935202" cy="1527203"/>
            <a:chOff x="0" y="-1"/>
            <a:chExt cx="1935201" cy="1527202"/>
          </a:xfrm>
        </p:grpSpPr>
        <p:sp>
          <p:nvSpPr>
            <p:cNvPr id="554" name="Google Shape;554;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55" name="Google Shape;555;p7"/>
            <p:cNvSpPr txBox="1"/>
            <p:nvPr/>
          </p:nvSpPr>
          <p:spPr>
            <a:xfrm>
              <a:off x="6350" y="4258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Lowers barriers to enter a new domain</a:t>
              </a:r>
              <a:endParaRPr b="0" i="0" sz="1400" u="none" cap="none" strike="noStrike">
                <a:solidFill>
                  <a:srgbClr val="000000"/>
                </a:solidFill>
                <a:latin typeface="Arial"/>
                <a:ea typeface="Arial"/>
                <a:cs typeface="Arial"/>
                <a:sym typeface="Arial"/>
              </a:endParaRPr>
            </a:p>
          </p:txBody>
        </p:sp>
      </p:grpSp>
      <p:sp>
        <p:nvSpPr>
          <p:cNvPr id="556" name="Google Shape;556;p7"/>
          <p:cNvSpPr/>
          <p:nvPr/>
        </p:nvSpPr>
        <p:spPr>
          <a:xfrm>
            <a:off x="5128398" y="4317848"/>
            <a:ext cx="1935202"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557" name="Google Shape;557;p7"/>
          <p:cNvGrpSpPr/>
          <p:nvPr/>
        </p:nvGrpSpPr>
        <p:grpSpPr>
          <a:xfrm>
            <a:off x="5128399" y="4317849"/>
            <a:ext cx="1935202" cy="1527203"/>
            <a:chOff x="0" y="-1"/>
            <a:chExt cx="1935201" cy="1527202"/>
          </a:xfrm>
        </p:grpSpPr>
        <p:sp>
          <p:nvSpPr>
            <p:cNvPr id="558" name="Google Shape;558;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59" name="Google Shape;559;p7"/>
            <p:cNvSpPr txBox="1"/>
            <p:nvPr/>
          </p:nvSpPr>
          <p:spPr>
            <a:xfrm>
              <a:off x="6350" y="31785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Enables new business opportunities</a:t>
              </a:r>
              <a:endParaRPr b="0" i="0" sz="1400" u="none" cap="none" strike="noStrike">
                <a:solidFill>
                  <a:srgbClr val="000000"/>
                </a:solidFill>
                <a:latin typeface="Arial"/>
                <a:ea typeface="Arial"/>
                <a:cs typeface="Arial"/>
                <a:sym typeface="Arial"/>
              </a:endParaRPr>
            </a:p>
          </p:txBody>
        </p:sp>
      </p:grpSp>
      <p:sp>
        <p:nvSpPr>
          <p:cNvPr id="560" name="Google Shape;560;p7"/>
          <p:cNvSpPr/>
          <p:nvPr/>
        </p:nvSpPr>
        <p:spPr>
          <a:xfrm>
            <a:off x="7467973"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561" name="Google Shape;561;p7"/>
          <p:cNvGrpSpPr/>
          <p:nvPr/>
        </p:nvGrpSpPr>
        <p:grpSpPr>
          <a:xfrm>
            <a:off x="7467973" y="4317849"/>
            <a:ext cx="1935202" cy="1527203"/>
            <a:chOff x="0" y="-1"/>
            <a:chExt cx="1935201" cy="1527202"/>
          </a:xfrm>
        </p:grpSpPr>
        <p:sp>
          <p:nvSpPr>
            <p:cNvPr id="562" name="Google Shape;562;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63" name="Google Shape;563;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Leads to better products</a:t>
              </a:r>
              <a:endParaRPr b="0" i="0" sz="1400" u="none" cap="none" strike="noStrike">
                <a:solidFill>
                  <a:srgbClr val="000000"/>
                </a:solidFill>
                <a:latin typeface="Arial"/>
                <a:ea typeface="Arial"/>
                <a:cs typeface="Arial"/>
                <a:sym typeface="Arial"/>
              </a:endParaRPr>
            </a:p>
          </p:txBody>
        </p:sp>
      </p:grpSp>
      <p:sp>
        <p:nvSpPr>
          <p:cNvPr id="564" name="Google Shape;564;p7"/>
          <p:cNvSpPr/>
          <p:nvPr/>
        </p:nvSpPr>
        <p:spPr>
          <a:xfrm>
            <a:off x="9807550"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565" name="Google Shape;565;p7"/>
          <p:cNvGrpSpPr/>
          <p:nvPr/>
        </p:nvGrpSpPr>
        <p:grpSpPr>
          <a:xfrm>
            <a:off x="9807550" y="4317849"/>
            <a:ext cx="1935202" cy="1527203"/>
            <a:chOff x="0" y="-1"/>
            <a:chExt cx="1935201" cy="1527202"/>
          </a:xfrm>
        </p:grpSpPr>
        <p:sp>
          <p:nvSpPr>
            <p:cNvPr id="566" name="Google Shape;566;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67" name="Google Shape;567;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Allows shared cost of development</a:t>
              </a:r>
              <a:endParaRPr b="0" i="0" sz="1400" u="none" cap="none" strike="noStrike">
                <a:solidFill>
                  <a:srgbClr val="000000"/>
                </a:solidFill>
                <a:latin typeface="Arial"/>
                <a:ea typeface="Arial"/>
                <a:cs typeface="Arial"/>
                <a:sym typeface="Arial"/>
              </a:endParaRPr>
            </a:p>
          </p:txBody>
        </p:sp>
      </p:grpSp>
      <p:sp>
        <p:nvSpPr>
          <p:cNvPr id="568" name="Google Shape;568;p7"/>
          <p:cNvSpPr txBox="1"/>
          <p:nvPr>
            <p:ph idx="1" type="body"/>
          </p:nvPr>
        </p:nvSpPr>
        <p:spPr>
          <a:xfrm>
            <a:off x="424802" y="-1018286"/>
            <a:ext cx="10986796" cy="2562385"/>
          </a:xfrm>
          <a:prstGeom prst="rect">
            <a:avLst/>
          </a:prstGeom>
          <a:noFill/>
          <a:ln>
            <a:noFill/>
          </a:ln>
        </p:spPr>
        <p:txBody>
          <a:bodyPr anchorCtr="0" anchor="b" bIns="60925" lIns="60925" spcFirstLastPara="1" rIns="60925" wrap="square" tIns="60925">
            <a:normAutofit/>
          </a:bodyPr>
          <a:lstStyle/>
          <a:p>
            <a:pPr indent="-76200" lvl="0" marL="304800" marR="0" rtl="0" algn="ctr">
              <a:lnSpc>
                <a:spcPct val="100000"/>
              </a:lnSpc>
              <a:spcBef>
                <a:spcPts val="0"/>
              </a:spcBef>
              <a:spcAft>
                <a:spcPts val="0"/>
              </a:spcAft>
              <a:buClr>
                <a:srgbClr val="FFFFFF"/>
              </a:buClr>
              <a:buSzPts val="4000"/>
              <a:buFont typeface="Helvetica Neue"/>
              <a:buNone/>
            </a:pPr>
            <a:r>
              <a:rPr b="1" i="0" lang="en-US" sz="4000" u="none" cap="none" strike="noStrike">
                <a:solidFill>
                  <a:srgbClr val="FFFFFF"/>
                </a:solidFill>
                <a:latin typeface="Arial"/>
                <a:ea typeface="Arial"/>
                <a:cs typeface="Arial"/>
                <a:sym typeface="Arial"/>
              </a:rPr>
              <a:t>Open Source: Innovation Accelerator</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8"/>
          <p:cNvSpPr txBox="1"/>
          <p:nvPr>
            <p:ph type="title"/>
          </p:nvPr>
        </p:nvSpPr>
        <p:spPr>
          <a:xfrm>
            <a:off x="838179" y="1315845"/>
            <a:ext cx="10515300" cy="4226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4400"/>
              <a:buNone/>
            </a:pPr>
            <a:r>
              <a:rPr lang="en-US"/>
              <a:t>About the Academy Software Foundation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ASWF Open Source Days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SWF 2023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025-2026 Board Meeting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David Morin</dc:creator>
</cp:coreProperties>
</file>